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10"/>
  </p:handoutMasterIdLst>
  <p:sldIdLst>
    <p:sldId id="256" r:id="rId2"/>
    <p:sldId id="275" r:id="rId3"/>
    <p:sldId id="276" r:id="rId4"/>
    <p:sldId id="277" r:id="rId5"/>
    <p:sldId id="266" r:id="rId6"/>
    <p:sldId id="267" r:id="rId7"/>
    <p:sldId id="285" r:id="rId8"/>
    <p:sldId id="283" r:id="rId9"/>
  </p:sldIdLst>
  <p:sldSz cx="9144000" cy="6858000" type="screen4x3"/>
  <p:notesSz cx="9926638" cy="67976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50" d="100"/>
          <a:sy n="50" d="100"/>
        </p:scale>
        <p:origin x="1248" y="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078B8-1A2A-40C3-B88E-9C8035DBF1F1}" type="datetimeFigureOut">
              <a:rPr lang="es-ES" smtClean="0"/>
              <a:t>13/09/2015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159A1-2CF3-42B3-B274-FFCA528A98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783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76E4-7CB9-48C6-B623-C22FEA9C8580}" type="datetimeFigureOut">
              <a:rPr lang="es-MX" smtClean="0"/>
              <a:pPr/>
              <a:t>13/09/2015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D64F-CECD-415C-884F-F29F66037393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76E4-7CB9-48C6-B623-C22FEA9C8580}" type="datetimeFigureOut">
              <a:rPr lang="es-MX" smtClean="0"/>
              <a:pPr/>
              <a:t>13/09/2015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D64F-CECD-415C-884F-F29F66037393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76E4-7CB9-48C6-B623-C22FEA9C8580}" type="datetimeFigureOut">
              <a:rPr lang="es-MX" smtClean="0"/>
              <a:pPr/>
              <a:t>13/09/2015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D64F-CECD-415C-884F-F29F66037393}" type="slidenum">
              <a:rPr lang="es-MX" smtClean="0"/>
              <a:pPr/>
              <a:t>‹Nº›</a:t>
            </a:fld>
            <a:endParaRPr lang="es-MX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76E4-7CB9-48C6-B623-C22FEA9C8580}" type="datetimeFigureOut">
              <a:rPr lang="es-MX" smtClean="0"/>
              <a:pPr/>
              <a:t>13/09/2015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D64F-CECD-415C-884F-F29F66037393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76E4-7CB9-48C6-B623-C22FEA9C8580}" type="datetimeFigureOut">
              <a:rPr lang="es-MX" smtClean="0"/>
              <a:pPr/>
              <a:t>13/09/2015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D64F-CECD-415C-884F-F29F66037393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76E4-7CB9-48C6-B623-C22FEA9C8580}" type="datetimeFigureOut">
              <a:rPr lang="es-MX" smtClean="0"/>
              <a:pPr/>
              <a:t>13/09/2015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D64F-CECD-415C-884F-F29F66037393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76E4-7CB9-48C6-B623-C22FEA9C8580}" type="datetimeFigureOut">
              <a:rPr lang="es-MX" smtClean="0"/>
              <a:pPr/>
              <a:t>13/09/2015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D64F-CECD-415C-884F-F29F66037393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76E4-7CB9-48C6-B623-C22FEA9C8580}" type="datetimeFigureOut">
              <a:rPr lang="es-MX" smtClean="0"/>
              <a:pPr/>
              <a:t>13/09/2015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D64F-CECD-415C-884F-F29F66037393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76E4-7CB9-48C6-B623-C22FEA9C8580}" type="datetimeFigureOut">
              <a:rPr lang="es-MX" smtClean="0"/>
              <a:pPr/>
              <a:t>13/09/2015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D64F-CECD-415C-884F-F29F66037393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76E4-7CB9-48C6-B623-C22FEA9C8580}" type="datetimeFigureOut">
              <a:rPr lang="es-MX" smtClean="0"/>
              <a:pPr/>
              <a:t>13/09/2015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D64F-CECD-415C-884F-F29F66037393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76E4-7CB9-48C6-B623-C22FEA9C8580}" type="datetimeFigureOut">
              <a:rPr lang="es-MX" smtClean="0"/>
              <a:pPr/>
              <a:t>13/09/2015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D64F-CECD-415C-884F-F29F66037393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C4D76E4-7CB9-48C6-B623-C22FEA9C8580}" type="datetimeFigureOut">
              <a:rPr lang="es-MX" smtClean="0"/>
              <a:pPr/>
              <a:t>13/09/2015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920D64F-CECD-415C-884F-F29F66037393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http://t3.gstatic.com/images?q=tbn:ANd9GcTdejJzQkHnTdKu_1SlIvtF5Ix3JwHPUpY2BSJ8xy7Rr-CscBV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2961"/>
            <a:ext cx="9144000" cy="461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14732"/>
            <a:ext cx="1800200" cy="17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Marcador de contenido"/>
          <p:cNvSpPr>
            <a:spLocks noGrp="1"/>
          </p:cNvSpPr>
          <p:nvPr>
            <p:ph type="ctrTitle"/>
          </p:nvPr>
        </p:nvSpPr>
        <p:spPr>
          <a:xfrm>
            <a:off x="1547664" y="3717032"/>
            <a:ext cx="7175351" cy="1280433"/>
          </a:xfrm>
        </p:spPr>
        <p:txBody>
          <a:bodyPr>
            <a:normAutofit fontScale="90000"/>
          </a:bodyPr>
          <a:lstStyle/>
          <a:p>
            <a:pPr marL="182880" lvl="0" indent="0" algn="ctr">
              <a:buNone/>
            </a:pPr>
            <a:r>
              <a:rPr lang="es-AR" noProof="0" dirty="0" smtClean="0">
                <a:solidFill>
                  <a:schemeClr val="tx1"/>
                </a:solidFill>
              </a:rPr>
              <a:t/>
            </a:r>
            <a:br>
              <a:rPr lang="es-AR" noProof="0" dirty="0" smtClean="0">
                <a:solidFill>
                  <a:schemeClr val="tx1"/>
                </a:solidFill>
              </a:rPr>
            </a:br>
            <a:r>
              <a:rPr lang="es-AR" sz="4400" noProof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SEXTO </a:t>
            </a:r>
            <a:r>
              <a:rPr lang="es-AR" sz="4400" noProof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GRADOS</a:t>
            </a:r>
            <a:br>
              <a:rPr lang="es-AR" sz="4400" noProof="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s-AR" sz="4400" noProof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VIAJE </a:t>
            </a:r>
            <a:r>
              <a:rPr lang="es-AR" sz="4400" noProof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 ESTUDIOS</a:t>
            </a:r>
            <a:br>
              <a:rPr lang="es-AR" sz="4400" noProof="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s-AR" noProof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SALTA – TUCUMÁN</a:t>
            </a:r>
            <a:br>
              <a:rPr lang="es-AR" noProof="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s-AR" sz="4400" noProof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2.015</a:t>
            </a:r>
          </a:p>
          <a:p>
            <a:pPr marL="182880" lvl="0" indent="0">
              <a:buNone/>
            </a:pPr>
            <a:endParaRPr lang="es-AR" sz="4400" noProof="0" dirty="0" smtClean="0">
              <a:solidFill>
                <a:schemeClr val="tx1"/>
              </a:solidFill>
            </a:endParaRPr>
          </a:p>
          <a:p>
            <a:pPr marL="182880" lvl="0" indent="0" algn="ctr">
              <a:buNone/>
            </a:pPr>
            <a:endParaRPr lang="es-AR" noProof="0" dirty="0"/>
          </a:p>
        </p:txBody>
      </p:sp>
      <p:sp>
        <p:nvSpPr>
          <p:cNvPr id="6" name="1 Título"/>
          <p:cNvSpPr>
            <a:spLocks noGrp="1"/>
          </p:cNvSpPr>
          <p:nvPr>
            <p:ph type="subTitle" idx="1"/>
          </p:nvPr>
        </p:nvSpPr>
        <p:spPr>
          <a:xfrm>
            <a:off x="539552" y="180750"/>
            <a:ext cx="8424936" cy="882119"/>
          </a:xfrm>
        </p:spPr>
        <p:txBody>
          <a:bodyPr>
            <a:normAutofit/>
          </a:bodyPr>
          <a:lstStyle/>
          <a:p>
            <a:pPr algn="ctr"/>
            <a:r>
              <a:rPr lang="es-AR" sz="2800" b="1" i="1" dirty="0" smtClean="0">
                <a:solidFill>
                  <a:schemeClr val="accent1">
                    <a:lumMod val="50000"/>
                  </a:schemeClr>
                </a:solidFill>
              </a:rPr>
              <a:t>¨Caminemos al encuentro con Jesucristo vivo¨</a:t>
            </a:r>
            <a:endParaRPr lang="es-ES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2276872"/>
            <a:ext cx="8136904" cy="366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470" indent="-285750" algn="just">
              <a:lnSpc>
                <a:spcPct val="200000"/>
              </a:lnSpc>
              <a:spcBef>
                <a:spcPct val="20000"/>
              </a:spcBef>
              <a:spcAft>
                <a:spcPts val="300"/>
              </a:spcAft>
              <a:buSzPct val="130000"/>
              <a:buFont typeface="Wingdings" pitchFamily="2" charset="2"/>
              <a:buChar char="v"/>
            </a:pP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Registro </a:t>
            </a:r>
            <a:r>
              <a:rPr lang="es-ES" sz="2200" b="1" dirty="0">
                <a:latin typeface="Arial" pitchFamily="34" charset="0"/>
                <a:cs typeface="Arial" pitchFamily="34" charset="0"/>
              </a:rPr>
              <a:t>de </a:t>
            </a: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información.</a:t>
            </a:r>
            <a:endParaRPr lang="es-ES" sz="2200" b="1" dirty="0">
              <a:latin typeface="Arial" pitchFamily="34" charset="0"/>
              <a:cs typeface="Arial" pitchFamily="34" charset="0"/>
            </a:endParaRPr>
          </a:p>
          <a:p>
            <a:pPr marL="331470" indent="-285750" algn="just">
              <a:lnSpc>
                <a:spcPct val="200000"/>
              </a:lnSpc>
              <a:spcBef>
                <a:spcPct val="20000"/>
              </a:spcBef>
              <a:spcAft>
                <a:spcPts val="300"/>
              </a:spcAft>
              <a:buSzPct val="130000"/>
              <a:buFont typeface="Wingdings" pitchFamily="2" charset="2"/>
              <a:buChar char="v"/>
            </a:pPr>
            <a:r>
              <a:rPr lang="es-ES" sz="2200" b="1" dirty="0">
                <a:latin typeface="Arial" pitchFamily="34" charset="0"/>
                <a:cs typeface="Arial" pitchFamily="34" charset="0"/>
              </a:rPr>
              <a:t>Recolección de datos mediante fotografías, folletos, objetos.  </a:t>
            </a:r>
          </a:p>
          <a:p>
            <a:pPr marL="331470" indent="-285750" algn="just">
              <a:lnSpc>
                <a:spcPct val="200000"/>
              </a:lnSpc>
              <a:spcBef>
                <a:spcPct val="20000"/>
              </a:spcBef>
              <a:spcAft>
                <a:spcPts val="300"/>
              </a:spcAft>
              <a:buSzPct val="130000"/>
              <a:buFont typeface="Wingdings" pitchFamily="2" charset="2"/>
              <a:buChar char="v"/>
            </a:pPr>
            <a:r>
              <a:rPr lang="es-ES" sz="2200" b="1" dirty="0">
                <a:latin typeface="Arial" pitchFamily="34" charset="0"/>
                <a:cs typeface="Arial" pitchFamily="34" charset="0"/>
              </a:rPr>
              <a:t>Visitas a los espacios </a:t>
            </a: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establecidos</a:t>
            </a:r>
            <a:endParaRPr lang="es-ES" sz="2200" b="1" dirty="0" smtClean="0">
              <a:latin typeface="Arial" pitchFamily="34" charset="0"/>
              <a:cs typeface="Arial" pitchFamily="34" charset="0"/>
            </a:endParaRPr>
          </a:p>
          <a:p>
            <a:pPr marL="45720">
              <a:lnSpc>
                <a:spcPct val="2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es-AR" b="1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763688" y="764704"/>
            <a:ext cx="5959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es-AR" sz="2800" b="1" dirty="0" smtClean="0">
                <a:solidFill>
                  <a:schemeClr val="bg1"/>
                </a:solidFill>
                <a:latin typeface="Trebuchet MS"/>
              </a:rPr>
              <a:t>ACTIVIDADES  DURANTE  EL  VIAJE</a:t>
            </a:r>
            <a:endParaRPr lang="es-AR" sz="2800" b="1" dirty="0">
              <a:solidFill>
                <a:schemeClr val="bg1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1051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1476299" y="835808"/>
            <a:ext cx="68407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algn="l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es-AR" sz="2800" b="1" dirty="0" smtClean="0">
                <a:solidFill>
                  <a:schemeClr val="bg1"/>
                </a:solidFill>
                <a:latin typeface="Trebuchet MS"/>
              </a:rPr>
              <a:t>ACTIVIDADES  POSTERIORES  AL  VIAJE</a:t>
            </a:r>
            <a:endParaRPr lang="es-AR" sz="2800" b="1" dirty="0">
              <a:solidFill>
                <a:schemeClr val="bg1"/>
              </a:solidFill>
              <a:latin typeface="Trebuchet MS"/>
            </a:endParaRPr>
          </a:p>
          <a:p>
            <a:endParaRPr lang="es-MX" sz="2800" u="sn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1772816"/>
            <a:ext cx="8208912" cy="47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8620" indent="-342900" algn="just">
              <a:lnSpc>
                <a:spcPct val="200000"/>
              </a:lnSpc>
              <a:spcBef>
                <a:spcPct val="20000"/>
              </a:spcBef>
              <a:spcAft>
                <a:spcPts val="300"/>
              </a:spcAft>
              <a:buSzPct val="130000"/>
              <a:buFont typeface="Wingdings" pitchFamily="2" charset="2"/>
              <a:buChar char="v"/>
            </a:pPr>
            <a:r>
              <a:rPr lang="es-ES" sz="2200" b="1" dirty="0">
                <a:latin typeface="Arial" pitchFamily="34" charset="0"/>
                <a:cs typeface="Arial" pitchFamily="34" charset="0"/>
              </a:rPr>
              <a:t>Elaboración  </a:t>
            </a: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de folletos</a:t>
            </a: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200" b="1" dirty="0">
                <a:latin typeface="Arial" pitchFamily="34" charset="0"/>
                <a:cs typeface="Arial" pitchFamily="34" charset="0"/>
              </a:rPr>
              <a:t>publicitarios, informativos, expositivos.</a:t>
            </a:r>
          </a:p>
          <a:p>
            <a:pPr marL="388620" indent="-342900" algn="just">
              <a:lnSpc>
                <a:spcPct val="200000"/>
              </a:lnSpc>
              <a:spcBef>
                <a:spcPct val="20000"/>
              </a:spcBef>
              <a:spcAft>
                <a:spcPts val="300"/>
              </a:spcAft>
              <a:buSzPct val="130000"/>
              <a:buFont typeface="Wingdings" pitchFamily="2" charset="2"/>
              <a:buChar char="v"/>
            </a:pPr>
            <a:r>
              <a:rPr lang="es-ES" sz="2200" b="1" dirty="0">
                <a:latin typeface="Arial" pitchFamily="34" charset="0"/>
                <a:cs typeface="Arial" pitchFamily="34" charset="0"/>
              </a:rPr>
              <a:t>Confección de maquetas  según lo observado durante el viaje.</a:t>
            </a:r>
          </a:p>
          <a:p>
            <a:pPr marL="388620" indent="-342900" algn="just">
              <a:lnSpc>
                <a:spcPct val="200000"/>
              </a:lnSpc>
              <a:spcBef>
                <a:spcPct val="20000"/>
              </a:spcBef>
              <a:spcAft>
                <a:spcPts val="300"/>
              </a:spcAft>
              <a:buSzPct val="130000"/>
              <a:buFont typeface="Wingdings" pitchFamily="2" charset="2"/>
              <a:buChar char="v"/>
            </a:pPr>
            <a:r>
              <a:rPr lang="es-ES" sz="2200" b="1" dirty="0">
                <a:latin typeface="Arial" pitchFamily="34" charset="0"/>
                <a:cs typeface="Arial" pitchFamily="34" charset="0"/>
              </a:rPr>
              <a:t>Preparación de </a:t>
            </a: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videos para </a:t>
            </a:r>
            <a:r>
              <a:rPr lang="es-ES" sz="2200" b="1" dirty="0" err="1" smtClean="0">
                <a:latin typeface="Arial" pitchFamily="34" charset="0"/>
                <a:cs typeface="Arial" pitchFamily="34" charset="0"/>
              </a:rPr>
              <a:t>exposicíon</a:t>
            </a: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, murales </a:t>
            </a:r>
            <a:r>
              <a:rPr lang="es-ES" sz="2200" b="1" dirty="0">
                <a:latin typeface="Arial" pitchFamily="34" charset="0"/>
                <a:cs typeface="Arial" pitchFamily="34" charset="0"/>
              </a:rPr>
              <a:t>para mostrar sus trabajos de estudios.</a:t>
            </a:r>
          </a:p>
          <a:p>
            <a:pPr marL="4572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es-AR" b="1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3614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4 CuadroTexto"/>
          <p:cNvSpPr txBox="1"/>
          <p:nvPr/>
        </p:nvSpPr>
        <p:spPr>
          <a:xfrm>
            <a:off x="1547664" y="760934"/>
            <a:ext cx="52565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/>
              <a:t> </a:t>
            </a:r>
            <a:r>
              <a:rPr lang="es-AR" sz="2800" b="1" dirty="0"/>
              <a:t>SALTA</a:t>
            </a:r>
          </a:p>
          <a:p>
            <a:pPr algn="ctr"/>
            <a:r>
              <a:rPr lang="es-AR" sz="3000" b="1" dirty="0" smtClean="0"/>
              <a:t>Paseo religioso</a:t>
            </a:r>
          </a:p>
        </p:txBody>
      </p:sp>
      <p:pic>
        <p:nvPicPr>
          <p:cNvPr id="14" name="Picture 8" descr="http://www.prensa-salta.gov.ar/wp-content/uploads/2013/03/salta-convento-san-bernardo-wpcf_620x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-99392"/>
            <a:ext cx="3563888" cy="276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farm1.static.flickr.com/206/474602836_47a5044790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33" y="2667700"/>
            <a:ext cx="6343650" cy="422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www.guiafe.com.ar/fotos-argentina-2007/Salta,%20Iglesia%20San%20Francis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044"/>
            <a:ext cx="2915816" cy="388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data:image/jpeg;base64,/9j/4AAQSkZJRgABAQAAAQABAAD/2wCEAAkGBxQTEhUUExQWFhUUFxUYFRQYGBcWFxQUFRQYFhQXGBUYHCggGBolHhYUITEhJSkrLi4uFx8zODMsNygtLisBCgoKDg0OGhAQGiwkHCQsLCwsLCwsLCwsLCwsLCwsLCwsLCwsLCwsLCwsLCwsLCwsLCwsLCwsLCwsLCwsLCwsLP/AABEIALgBEgMBIgACEQEDEQH/xAAcAAABBQEBAQAAAAAAAAAAAAADAAIEBQYBBwj/xABGEAACAQIEAwUEBgcFCAMBAAABAhEAAwQSITEFQVEGEyJhcTKBkaEjUnKxssEUJEKC0eHwM2KSorMHFRY0Q3PC8VNj0lT/xAAZAQEBAQEBAQAAAAAAAAAAAAABAAIDBAX/xAAfEQEBAQACAwEBAQEAAAAAAAAAARECIRIxQQNRYRP/2gAMAwEAAhEDEQA/APTMhpBKPNMau+uAZFICnRRlSlAZaRt0YrTlWjViMLVOFqp9q1XGXWjTiMtqjLaoyW6KRRpxE7umMtS4rhSrTiIBRVWnFKNbFQBKVwJUgmlFGl1F0pFaeoiuTQTFFdNdbShM1SNc1A4nxS3YXNcMTMACSxG8fzqazVn+JeN/EAchOXTbaT66U2ye1JrLdpe1rsyL3OVVZLqEsQWyExOm01KwP+0MSP0iyUQ7XElgD/eWJ+E+lV3a7hty7ft92hYC2ZOyjxHcnSoXDrJFsqw2JBB56D4108+PhKvG69Ss4hXVXUyrAMp6giQfhXS1UPZfFM1soYi3lVdIhYIA90VdKawKfNdpop01AxxQwKkEU3LSgri1GYVKuUErVACVobCpDChMK0A6VdilUltNcinAURVrJct2xzrt1aeBTiKDgAWipFdUUslSdDzTwtcS3Ru7oJortcamzUnRRYoSiiiohgU6KeFp8UagAtESkwrqrUnYrmWKcBTLjVEO5UZ2oztUW4aYzQ8ReyrJ+VZHtJx+3hlzuCSxMKN602ObwH3ffWL7W9mzi8hVwpXqJ01/jWP0946fn61c8Mxq4iwt1JyupIB3G4IPvBrGcc4suGRWZSczBRGnImSfQGtQbqYKzaspbuXDlIVVEyRqzM2yySTPnWR4lgxjMOVKtbYGVLCIdfLmIJHvrHGuln1pOzXFlGsEi7l9VOo2571sVavOeEYfultJM5MgJ2kiJMV6CDXbh6cOfseacDTA1dDVpkZRTgtC7yiK9BMcUFjT7ra0FqQY7UAtRWWhlKQbNcp+WlSFuy0gaI1CNYaFU08GgK1PmpCiiUy0tHcUNQNWowoQSiAUVGutDAohpoWpCAVwiuiu1F1a7NNLUpqTors00UmqRTTLlJ9KEzVANqj3TRmeo901qCoWLBKkAweRiflOtVuAYlFLTOsyuU7n9nlVjecSVkTEx5bTHMVVcIA7pYiJfYMo9tuTaj31j9XT8r7jO/7RVBWzmKQSwKuXKtoIHdW/FeP9z+FVXZWP0cAFSA7xlzwNtMr+JPs8tq0nbC0WW37ehacjpagae1dbW2vmutUnBZ7kSWPiaCzrdkaRFxfaXzOvWucdL6WODwveXkWWA1Jy5eURObl6Sa2NZPhS/rFrQGC29svHhOoYf2f2j6c61sV34enDn7dDU7NWM7Udrms3DasKrMhUu5IIHVQOswD7+YrnB+1ptgjGus5oVkHPmMqjYdTR58dZytsDRVNV3DsfbvoHtOHU8xy8iNwfI1ZWqU5cimpbouSiqKiH3FAvW6n1Dvb1SqxEilT8tKtMrAk0wt5Vw3KbNZJwNFU0EGiI9KSbTVIS5UVDRQ1YrUHcim5qZmpQJ2oIoWlFOUCuNUjSa5NKuUpw06uU01AQGuzQlpZqiVw0JhRGagXH/rSmCgXTUPELmESRqJgwTBmJ5A+VSLr1EuP/AFBrcYpl6NWgSRE7aCSBm5CSfjVOmJWzZDXjlAJHtNdMs5ygGMzE6QInlU/EkER5j76qO1BHcDyuWv8AUFcv19yOv5+rVhjeHWr+Q3EDBDmUEaAmNYPOssttLQfKqqoLOQoA1/aMDnpWzteyPQfdWNxX/UH2/wA658XTkPwjFoWtXQQU1bMWdAFynXQeL7LafKrRO1Vt1Y2lZspGpESJ1IH3TvPurIWb6jCWxoQyQAfsnWPhULG3ntWxkZSj5JZZERuImd51rfnjlymo3FcI9tc50zsSVjnoVAM7DwnnsDVZjrk7kvBBLEGMzAE77nMW6cutXX6crpdzlcxynQ5AV0UZVIgkyNNo1rO94zAr4sukxtA2k7Vy5ZPRi17L8UOGvd5lJCySAdIKkLOuoGfzia9Z4T2ktXRJD29Y8awJ5+IaAesbivIuC4MOxUvEAxOzFgoyx5wRt67VeW7zW7gZQVhWGUQFLgMuobTdVg6gBRXThehY9btX1YBlIIOxBBB9CKOHFZzs5fJw9skgysyoyjXXb+tasxerrjGp7XKj3XoDXqG12nFomelUAY1evyP8KVQTRdNFW7Qcwp6CtBJWiIK5Zo4Ws61BEEUVajlwsZjuYHr0rL9vuPXcKLTWikFtUJ8TZd4AIkDmPOsVqNmsfClmry/h3bdHYsHKg3E8LaBjmALE80A00MyJI5D0HBcTt3tbTB1icw2OpGnXY6iorMNQ3emNcqNcu1SC1INymm5UQsa4Ca1g1NW5Ts1RbbGjJQhZpheKazVk8fg2Z2D3bjAHQTlH+WD86OVxrjNXmO4/Yt6FwW+qviY+gG9VGI47ef8AsrWUfWuGPeBqfcQKFYwiIPCoUeQj40cjpXK866zhGfxt/FreU9/7QEjL4BqRopJFaq7pv8az+Ow7NeUCJyzJJgQ2nhA1+IqV+gM2ty67eQ8A+Xi+da4/pg5fnqdmB1BBHUaj41V9qSP0eTsLlr/UWs2uGZD9HcZfef8A3U7ieKc4E94ZYG2SY3i4KOXPypnDx4tZY1VfQfdWMxSjNc9W+81scG020+yv4RWOxbeO59p/xGs8VfSu4VaDYa3zIQxI56jaod2APp1MMFKgSBLKSo2OWdefPY8p3A3+gT0P4jUXtldM2goYRat5jBIYwCsEbnWNa1f6xWfuAByqFhIMKPFAOoViI6E7cudObGxKlQJ5ZVPjZQSQWE5dzvzHlR7rHuyGIlQWcE5XJOTSAZYzp5anWuWcTaa6AsWlJQ+IlsjZFEzyIYms4EbhmKe27ZSVKkQ4jwiAdm1JhtI61O4fxQAksqu0eLOAQNhJkkuPZO0yoM8qh4vFC7cfKDGfNCftwFX0GgUQAddaG4YLosAyJ0Byk5tVGpP9dKvXpPSOy/GGvZvZgBFCzB8I8bjw6zI0051osxrG9h8KVLNmJtgECRp1bXyaR7q1OAxy3VDLpMwDElQYDR0O/vr0cLc7c77TBPQ/KgY/ELbQswYgCSFiVXm2+gFLE8StWv7S4FJ2119QN6807QdqC86hm1VXBIUrOgIEZiY5iNfIVcuWKTWk/wB4YU6xeM6z4tZ570q8yHFr40DPHLxHalXLzrePpX9GXcULEMqCWIAkCSQNzA3rL8E4oyOB/wBKHcFiAG2Wch1AnbkBO+lRu33F7albbg+JdGADKSAwZYB09ofAjXn01nGyw19WLBT7Jg9JIBHroRR+8id9Omp2mvOuznam3IttlAkLmKMvhtgQWCzHqYHWtDgO0qsGKh7hY/RqoDMY9oFVOkR7+XSrpPOe1nGUvO033KglQjmHsOhJUuijx7kA/E1D4vxhsQodQSLQUkvlIUjKiyAPESd4+t61qu0iWccO+w6nvbTg3SR4wuyDu2EMJQztEHes0uDtOhtfSfpUjLb0VDcViYBYKVgNcWDptryOcaiNwtXzAraSFDOEcwDlHJSZkkgcuk1uux3Ghn2ZAST3aEsHOUIDGuVQFmWbzrIX7bXrtxQzJctqs9+yR3oJZwG1zAtMAf3T5A3Zm3cS5aytIulA9wFXVFOZUVhlBtuMr89o23qnSr2hLmZQw2YAjbmPKq3ifE0s5QdWZlUKN9SBOnSafgMRcdizqwEHeImSPCNwdNZjfnyx3HLwOIu3ReVO6/ZyklyCsAT7W7Axt8ztltreIDTB9kwfI9KKDVH2eL91LiMxkDXmNTr1Mnc771cK0UspgXSnKaEj1120oaVOK49BKpadiNDIygHzzRPuqKLjMZYAE6kDUT0BqFxDjFtXYBgWE6GVGnmRXMBxu1ccIJDESAY1689OXxrz8uW134yRD7Q/2+FHLOxjlIKRp76v4rP9o7iriMKWIABuEkkAAA25Mmp1jtBYe4LaPnZtoBy6CfaiKGh2H037n/lUwCq/FXst4bapzYKN+p/IGirfdtv8qk/B3yr8qNOM3cSZ99c4uv6m/wC5+NajNecEz1PtKR/mSR8qlcUacGx017vnp7a86vqvpqOHf2Vv7CfhFY7HH6W59t/xGtfww/RW/sJ+EVjeIaXrn23/ABGtRmoHBbn0KfvfjNM4hjiD9ImYEBRcINzKo2VVOij3TqddaFwVosr+9+Nqn4i6uTKdypMcjHI/1ypYsZ7iXErdwIgUIBAMSAoOmgkkgACST1ga6k7HpaXFMLpB0OVwxWPDEhlcQfQmarf93s7ZdidFGwYzvOpI6+6gW8LlcowKMDBPQgH5HTWszlZ2MabtGB+kYm4BqtwDNroDbWFYEQZOY66/DUVziJum0MwzTC+DKsmJZmzfLbc6SRVHd4o9zMXhmYKBmkCETIug0LQF36Uy3jG9p40XKuhOuU/EwI1I5dBGvLsY2LdtmUhCisULqXTRXHsgwNgd9DyFSeENebDvfVwGd8w8IZRlBAJIMLJj4bdMYttCxm4WChY8IUuRJnLmgDkBP1elaTs5bu3rTIghcwKXGCByVBK+DMMwVh5xI03NanK2jDOLYnFYy06i0w7sk3BrAcRASddjMD1rHvisilSnjiATuDzidBM/OvT8T2W7u0C73C4BMKzJa6zcznKYMnlqdhzwvELyqwd1RwwIyEtKuSfEokDLseWpjlNNiiAmDDAHXXX2X568hFKi2+JXAABiLgAAAEjQDYe1SrOxNj/vxnEC+LUlEdSSAbbAlpbLsCBp/eMnes/xlGN0LZa6QrlRmYEl9TPg8MZYM66N60LCv4iqd44MgAFRnGsqZJjSdBPv3rlrDs9y2u4lmCrrcUwJQqRJ9nSRtrWt0u4a+xeSZ0kIYiRrEkbmTr5mpvCu012xKqD4gVujKPECdYYajTSfM60DANaN12uWy4M90uiZblxpR22UKMw8vSBUbG2FVzltMNdCsuCAMxIfRcg0B39mSdTR2mz4bjmtXEKCx3eYksHAS2WUS1y6jZWYNmhCW05TTOJcPXElLuFzqt4lWDOcpvNEIDMbAFtSVkanlmeEPaVkW8uVCCxyyMw9lWJRl8WhgzE5t9KDxTtAXy2g7GyHLAtIJzTJZV8MgEjaeQMVryGNFjuFWrl1mus1q/3iiBZYocimFRR1UWzm0nNVXb4ldD5UuMiKQUOXu2ZmIzsbYn2o2JHIepcZxi9cTxPd7prhlyvjPgVMkgbhbaAwPUmaZe47byL3SlO7ATLlX2QmWdAMzEgSSJ0GsCKLU2I4hfw+GPfX2W4xU2ldWB7vmAoAPqDG425t7PY9LeF7y+A5vPcdUQNcJKzJYa5RPPaW+NFhcdaOFvXWcC8xXwd54XQaMwtosq2pg9fKaDxLtktxhbw9pUtBURng3HgnUrnlU1MDTn6U+WDHqvDL/e2luZcs8t416wJqSTWV4PxFxaVbSlbfiguZKLpAg9ZoGL4rmY2jdbMwIUoM49nU5UkgjoYqv6Qz861r4hE1d1UDqfyqo7Qcetpa8D6sYzLqVEEnwwSdunvFYTtZxh7dzIPZhTldQGkbwSZis7e4sxBygliANBIG8nkAI51j/rT4SLjiN1RmcOLgB8IYy2w3RZywcxgkc6HZ4deeLqXFmd1Yh1UiQCBsDPwA5VS8K4jczwpHj3RoCkjUN4tFOgg9JrbYfihEW75l3AIZUZbSwAO7DayRr4udYdIoX4awv2Edz9OzAke0AsH2jM1vOG9n7Npg6glx+0SekbbVmuKEfpmBj61z7hWzs4lWZlBlkjMNfDmEifdQ38KPpv3PzqYtUGL49h7V2LlzKYAgqwOrQNxt51aYfiFpvZuI0b5WUx6wfI1Bmn3PqaXFh+p3P3PxrTGfU77mn8SM4S5pyX8a0/T8aPhB+htf9u3+AVjuK/21z7bfirW8IYmzagAfR2+p/YFY/jE9/c+2fvpjNVXCz9EI6v8Ajaj4vFZU1WQOYkc9NSIPuNQ+GmLWukNc6D9s86bisUSsJJ0jKZAGviOm/Kq3GarbeNyuD4VIbMDHs+QHSoeKvKzXGnMxMz/A/CutYOYFhmXTSd/LT3/KuMwzNpGmqzOwjc6iYmsb0DbVsHQbjNJJA0jYbzt86lWMLpuYIzCTAjadBB+r5zUW1bhenPnOp9NeVSsNjmQmQCdxPnuPPbnNUqRrVozEGZ1iNI5+W9WWD4hiLOqXXWYYA7HKNJ10/MeVEw3EILNBljJAjLynT46edHuXLLFe8thM2zhiGIM+Wh9ZrfGT5Ug8d7VYm+VW5K5JBiTmMjUqTGYRvVFbuDMJaDtJ1idJgb6cqn8axVsDu08Y3LkS5OumY8hPPpVPack+FZjUgTsN/dWmcaRL+EAAMkgCSbNqT5nzpVRtiXn/ANVyry/wNFhbzL9ELCPcb6UuSGc2ysAT9TmBptBBqqvYhA3gWDBGcEzBWCI67z1naNKtbGNN1lDmLeHtuoLZAPIFfD3hkAwTOhqtxqWlbvFuh5zggLl2KiYMxMsaa0scG63nVLma2AFZ2VtX19oqOgkeESB1oGOvoSUDNlRnC3WNw3GWSQxVmyiQY0UHWodrvSf24MjQlQQ0rAGhKmiWOE3bkgL7MTJjQ7amAdqzqxX4ljcf22IknxkCT16CYFSOEK/ehUUFnDjxFQMpXUgnQeRol63ce4RcUypgjY6DTz5Vf4G4tpBdPiYW77lpgnwqFWdyJYADqatMhgwDth0ZkYpmZlBYZRnaAVEgAHlHlVdjVKFlRF8MZmBJ3hhBbcwa3OPCW8DbtrtktqvLMFAjxGPKsF+mXbdweECDJYEGYPUb1k3pBxWJcQCMsgEDbQ9evOncIxMXVBMLmGYSRInqJ9djUjF45DmYgF2mC3iCz0FD4ElvOLl7wqLi5swi2Ld23dUN6BwtUDacYxPd27Ny26Oit4lmWKxyNwmY6QKp7vHLlyHF5lXO0BpicubKSukAcgtQOG4fu7+H79WZPCxtlSTlFvNJQ9DJjoK0H+0vDKtu1dtZAjQsDdjlMH0j86MausjxLiJvOXIAOgKgABecCPWuW8VtAEa67HbUSTUa3dACkElhlMFRG0mZ1bUgbcjVxb4Mbqm5AViCQgkSeR5mtZjMmpWJwQ7tbpz3EZkzCJy5RDarqnPfTb3ttYw5SuHe53ZBOR/2NJ9qdtYkAbGpfZzj1yy/d3hKRAAWCrCN5An4mrrtFgEa2z5EEQcw1MjSdB0JojWI929+t8Pnlnn/AACtbwh5xOK9bP8ApVjMTZP6ZggTPt7aR4a03BknEYmZ0a1qSf8A4/I1NX4D2zZCD7LOptSNCQveoTI6eR0Mmr7h3dIkWlAnfKmp+0AJ58+tUnH8Eqo/dood2s6wJZ+9XLJ5++tFhLfhXOBmgTEe1Gp0/KqKsw90Sd9+hH307iVycJc05L0+utNKkEx8/wCNP4k36pckRoPT2xzq+n4u+DOe4s+H/p2+QP7A8xWS42T39z7R8vvrX8C/5ez/ANq3+AVkuP6Yi59r8hTGayr3yFKiZzvJ101Nc/SYLBgNFmQBI0IMkHXf1odxoDAHXO/vhgPzoNrYmTrHv16daxb2y6GKMGaJgwuaDEaHTn6+dRDdzXLhjmJ89/j/ACpty0Cw00PvInYSdTT7llVBGkzBjfQc/nVaHLd0bGP5UmuTpJG0eu35fOgrB6ac/PSfWpUTMknKCR5Tr8J++s6ErAuWYWvY2LaTP1dP3q2NjDIyqSP2SIBj1kAwTpWJ4NjXRvDrOaEf2dQP2jsNK3Nm+CDljTkOp15cta68MLLdquD20AZDlmZ0009BFZrhDkXI1gq4jqShBj+Fai87YguHyqrZVYo+cBg2kgezqANvXyrMRgTau2pdGyiIAAYCCJaOcnnWkz63RG7f4gPlFKrVMCIHhPrI/hSoGNB2g4SVtJdvOgcMVyoMg3JO0yRDa0/h/DMOf0R01Fy+4dYkZVVnRSWEnVEMzzonELFzFXVywLa3Lih/FLS8uVXYxETO4NSVsvaxOGtgfQLcud2rHxBhaOf92TI32PpU2djsaxxItBFMAtOY+UcvOj4dSEuOIDAgAkTBn+dcu4Rjinuaf2cR66D19k/KpHD7Ba2wmJfpO0Hr5VlqIow30tx927tQTAEtlEtpzqjxa6JbnVrjqFPQ3bNw+7LNau7hozHM3iG2gGgA9eQqjxWHBxOCBDQ5YtPsHKpKifrat7qoq0vEcEji0HAYAooB2A5/cKyvEuDWjjO7VTlyMSASQCMkR0PiJHp5VtMVbE2xH7X3A0Gwv0rnlJ0/wj8qFjFAriUa2897bYhsqhc8ggGCAQNKsr+BAxPD0iEIYFSdGayneWwY6NJq241w5WysIS5Ji4o8WoMgnmD0/PWq977Ni8Ejwty3duZgNQVOGOR1J1ynKw15gjlNIzoHtJw28cQb6BniQbae3lyZSVn16Vl75Fy8tuz3hzznRwTlcyHZQOig8tK3zl72KNm3c7sLnN24vtgEr9HbP7LEEEnkCvWpHE+DpbAGHRVuFLkOSc2YxqbhliZZjPUnqapcXjteVXQVcqVCssiPTQTHx3PvmtBwzEPZg3PYfYzmCiJ2FFxOcWRcRe97x3zh90e2qq+b60+Izppl05CXwxj3YzIE6KNo6+VVXGLUcOW8ASfEplTqROhkrOu3zqRi+HBLVxbY9o5ss6AyshZ2GhPxquwfGraNkklpAygE6mYHyPwq6xWojT30Rqq67hHbFYe5pltBs0mD4hAjl860PC8PluXnzA94VIA5BVjWqyxhz9ZR7p/OrTh0Anxgk8h/7qRvGTqnndw/+qv8KvUNZbtVfKAMokhrRHPUMzCRIkSBtTOzXFMRevKLjLl7oXIVSJJMQSSdNagcx1PqafxLXCXfsj8QoTHU+pp/E/8Ak7v2PzFX0/F3wK1GHsyIItpPLXKN+tZDtDP6Td15j8A6Vrezx/VrP/bT8NZLtKf1m56r+Ba0z8Y4qQWjkzifMRQ1tZjAnQT/AAqww5OS9H/y3PuWo+DMFpiY9diIjz31rFnbJ6cPY94GGiAFp3EDWCD0nnVTffNPPcdJ00MVdOzpaeZhxrIncGRPKZG4/ZqiZZEyB4iDpuPDJk+tNgHw9gATMGNZ3B0BiTrrGldsPIaTB00n2xMdd6lLhIHhhhygSSTB0J3in4HCjMVZAYBgzpJClZIPLU+80ZtQGAsswzEMVXeBME7abn4VseDsO6WARpqDvP7XzmqnszhMlsh11zc/661eLA0AgVvhDWd4FhJe8MxAW8xIXTMQeflVtjcKgRiqgFmUk/vCfvPxqFwfS9iB/wDYT8ascWfAfj8Na1EHh7gCL9kfdSqAbreXxpVktWlkLctqoAVVICjQAAAAADlUHjhH6XhPJmA/et3P/wA1ZKv6xHIW5PqWgfnVNx9j+mYePZF22D6slz8i1RTX9u6egQfIn/yqHa4taw9pTdJEloOUkHXXWjBWDYosdCVyjoAkH7vlVX2mtfqSeZ+/N/EUXo8ZqfhOPWsRnFvMco1JEDcUTFCHwPXvD8O4efyqm7IWguFuGPauMP8ACgP8aueMWgcTgl3hi0egBn/LVFymdLfEwLtrzLaeeXpTcEZd+st+L+VSbwm9b8gx+OlQeBWx3l5o1Lb+80fT8Li9wLkLEKJOpMDbzqg7T4d3xuCS22R2NyLgAJUBFLROhIUNHrV92hSTbHmfyqtwaHEcWZp8GDUj9+4GSPx/4BTPYvpYcDs20ulEksueScxYy4zMzn2mOk1K45ixbdMwOqsAAJ1kfwpnAlm67fa+8VztAJvWx/dn5msW9a1J2jdpdBa2EhjHuSqF7gA1I+Io3+0rS5hR/cvffZ/hWYUf1763jOp2Eup3/tLlL2wTI2C3Z15axqKm9pXUWy1q8QRGgcmZIHWqXhOEYPJGz67cu8B+bVZcatgWHA5unzuAn76bBKy5x+IP/Wuf42OnxrV9gMQTdJuXXYgErJJUADxTPqKytofnWg7Kj6T9x/xW+lYnvHS+tbjtK0hYO7W/eJag9kCvfCP/AOdPhnFMxNzvRlbQ2u6MiPECzKuhI160XgdpbDhiWb6JbcBQPZMz7VbxzdY6n1onEj+p3vsH7xVWOKKc3hbRmH7PI+tSF4it7DsoVx3i6MVU6HUGA1Gdn40XZs/qtn/tr91ZXtR/zNz9z/TWtBwjH27dm2hLHKoE5Tr5wCayPaLiaPfdlmDEaR7IyHQ+amkIlrAOAwIUZ3LKCV8Stljnpp6VCxmAjuyAFDoDJ3J2bny/KpFvjVweFjIBGTwp4QNhMSfWmrjy/dh5IRYTYQIHT3105eN4+u3OS6k4mwWtMG8RCyAvM8qx7sPCDqGc6Tz0Hu3FbNcZBJg6AHlyk1keEYlRet5oi2bjfvMsCfeBWPE1oey1sqHRgQRBEx7JGxG/U/Gr02l5qPgNI2qDYxwIkAkGBy865f4qqbq3y/jTDUjCYcITBOsaEkga8gdqlFqpLnaC2q5iG9IH8arG7W6+xpPyo9K1o0VhcJnQ7CBptziTzol4yp9DVbg+NWnGYuFPMHSPjRxj7Z2uIf3hTEikv9X5ilU79EPnXaw0ylvij27y3LZIywSolVMHbKN1PnVze493gW84yuuIstlAMZUBU78/EajNwS26ZFfK3JiDoCT0MRNE/wCH2yKjOhCkez4ZI6kzJpnPjy+jMXWK4zbFu7JMsxOx9nl99VnaTjNt7Fq2pk5RyI18PX309uCkghhM9GI/lXH4KpiUJjbUafGq8da48sd4HxK3bwoRjrmdjoTvCipvDeLWnxV2/cc+FslkQ0BANTp1/jVXiOE6AKGA9xAgzynTSmYPh7ICD1P7JI1PqKpMi5ctutf/AMR2O/HiJhPqtzbzFc4ZxmxbB1aW1OhOs/zrKpgIcnvE1UAA6HT30buG5FP8VWHppMXxixcdDLQAeRGsz91V3YHHq1/GXBmJvXAVWNkVrjSTyHjif7pqnCPICBS8jKCCVmeYIAI30mpFm8zyQoRkJUZUWAYlsvh0Ek6U8Z/WeV/jW4G/bRmy3kzFsu2YTIzH2tACenLlUDiWPyXgLjo+kB2BCgSd8hA51n7XEMUpOUm4YJYPICW1iYAGhJYAHyqo41j+9IW2PDIuEkrqxECZGukesVvOPrGJb9qx7V4w4oq5ZD3QcLk2IYqTOpg6CseuI8amTEj76ssTeYqBkAI1zAL8gqiKCmBkzsDDRB0kzG1FU7TLGMty0lpzNMeZp+Mx9lkIBacwOu0Zl6c9DUFOGk899djSThjEaT/WvShqLjs1wVMQjszOMpAGWOcnUmpgsJhboAZgCrwTqSZt6GB61YdhrAt27oaNXQ6mNACDrVX20uw6MP743A3yGdfQ/KqTpW9/4s8LxTMbrLOVRZzGDrDuTHPoYpydp7XXziG++Pyqi4G3eYbF9QLXukvr8qhhNBsYiaL01xm6srfGbXi8R1ZjsdjtUvg/HbK2kBYyqqD4TuAAaxtxCDqOuvw50XAn7h+dVUneN5a7R2Mi+I+yP2T0rOYi+HOZdi13/VaoFsjKPT8qlcPtZkUcpufO42+n9TRKeXHHWMQxgAkakipuIKm+xSMmd8oGgCEnLAGwiK7xDBl7KqCYUgg6GYBjTlvUl8IneP3U5MzFIOmSfDuJ2jen4xnat4leKq5HMAfGRVHgcMxzPsoBg9eWka9fhWmx3Ds6kSRI33iD0gUPCcPy28h8W+sHn5T51asWmLwaWwmRpktIBEIVYjKVj6uQz5npWQ4pxQsSF0Hzqyvhs3iLHxM0ecyfPp8BUC/wz2m8QCxIgA67bmjjKuWIF6Y1B111B5dKihCRIBgbmDA99Wd+2CF0MAQY0nTegpZgevlW2cAwgJ0AJPQAnTntSfXT3a6fEnapFuwggjMSPSD7qZ3JBmV3O8H5GatWPXbD28q/SKdBqJg6b70qruH8QPdW/EPYTl/dHlSq2LKxyJc5qYgiPXfY+mmu1EsC9JBMqdsxGYa+XP8AjSpV868eP8a8rF/h8a2xU6dD/GpIxXlSpVrb/WSF8H+hTu88v69xpUqJ+nL+h2R9WuZV6UqVan7cyZcsodiVPUDUemlQ7HAbYEAq5JJLOssSTPIj4VylXTh+9tyoVOFOgcW+7Bdcs5WWIOh3M7n41Tr2VYAApbMDU53BJ6xlpUq9SRm7IXe8BXIqyCRmY7dAd59a0vcXjo3dkGZ3B16b0qVWLT0wR0lVPuU/+IpzYRedlT6KtKlWcOpGFum0CLaZc2p08tNqr8VhEvMWuoTJJA+kWJ32Amu0qSVvB2UR1S3pcKBxLaqs/WPma4nD8P0Ijz/nSpUKXCHCbH1jqfrfyoK9ncN9Y/465SqxbRV4Dh+v+f8AnRLfBbSiFbSSR4uZ1POuUqcWi/7tEQH+fSntw1VLLbfwyY1B02GvpSpVYtDPDT1mhHhLcjXaVS1GucEc65tfs/zqNd4A/Jhz5fzpUqkiHs3d+uvwNM/4duTq4+H86VKoO/8AD5G7j+vfXG4KOdz7v40qVKXmGx1pEVZByqqzI1gR1pUqVGLX/9k="/>
          <p:cNvSpPr>
            <a:spLocks noChangeAspect="1" noChangeArrowheads="1"/>
          </p:cNvSpPr>
          <p:nvPr/>
        </p:nvSpPr>
        <p:spPr bwMode="auto">
          <a:xfrm>
            <a:off x="307975" y="-1309688"/>
            <a:ext cx="455295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10" descr="data:image/jpeg;base64,/9j/4AAQSkZJRgABAQAAAQABAAD/2wCEAAkGBxQTEhUUExQWFhUUFxUYFRQYGBcWFxQUFRQYFhQXGBUYHCggGBolHhYUITEhJSkrLi4uFx8zODMsNygtLisBCgoKDg0OGhAQGiwkHCQsLCwsLCwsLCwsLCwsLCwsLCwsLCwsLCwsLCwsLCwsLCwsLCwsLCwsLCwsLCwsLCwsLP/AABEIALgBEgMBIgACEQEDEQH/xAAcAAABBQEBAQAAAAAAAAAAAAADAAIEBQYBBwj/xABGEAACAQIEAwUEBgcFCAMBAAABAhEAAwQSITEFQVEGEyJhcTKBkaEjUnKxssEUJEKC0eHwM2KSorMHFRY0Q3PC8VNj0lT/xAAZAQEBAQEBAQAAAAAAAAAAAAABAAIDBAX/xAAfEQEBAQACAwEBAQEAAAAAAAAAARECIRIxQQNRYRP/2gAMAwEAAhEDEQA/APTMhpBKPNMau+uAZFICnRRlSlAZaRt0YrTlWjViMLVOFqp9q1XGXWjTiMtqjLaoyW6KRRpxE7umMtS4rhSrTiIBRVWnFKNbFQBKVwJUgmlFGl1F0pFaeoiuTQTFFdNdbShM1SNc1A4nxS3YXNcMTMACSxG8fzqazVn+JeN/EAchOXTbaT66U2ye1JrLdpe1rsyL3OVVZLqEsQWyExOm01KwP+0MSP0iyUQ7XElgD/eWJ+E+lV3a7hty7ft92hYC2ZOyjxHcnSoXDrJFsqw2JBB56D4108+PhKvG69Ss4hXVXUyrAMp6giQfhXS1UPZfFM1soYi3lVdIhYIA90VdKawKfNdpop01AxxQwKkEU3LSgri1GYVKuUErVACVobCpDChMK0A6VdilUltNcinAURVrJct2xzrt1aeBTiKDgAWipFdUUslSdDzTwtcS3Ru7oJortcamzUnRRYoSiiiohgU6KeFp8UagAtESkwrqrUnYrmWKcBTLjVEO5UZ2oztUW4aYzQ8ReyrJ+VZHtJx+3hlzuCSxMKN602ObwH3ffWL7W9mzi8hVwpXqJ01/jWP0946fn61c8Mxq4iwt1JyupIB3G4IPvBrGcc4suGRWZSczBRGnImSfQGtQbqYKzaspbuXDlIVVEyRqzM2yySTPnWR4lgxjMOVKtbYGVLCIdfLmIJHvrHGuln1pOzXFlGsEi7l9VOo2571sVavOeEYfultJM5MgJ2kiJMV6CDXbh6cOfseacDTA1dDVpkZRTgtC7yiK9BMcUFjT7ra0FqQY7UAtRWWhlKQbNcp+WlSFuy0gaI1CNYaFU08GgK1PmpCiiUy0tHcUNQNWowoQSiAUVGutDAohpoWpCAVwiuiu1F1a7NNLUpqTors00UmqRTTLlJ9KEzVANqj3TRmeo901qCoWLBKkAweRiflOtVuAYlFLTOsyuU7n9nlVjecSVkTEx5bTHMVVcIA7pYiJfYMo9tuTaj31j9XT8r7jO/7RVBWzmKQSwKuXKtoIHdW/FeP9z+FVXZWP0cAFSA7xlzwNtMr+JPs8tq0nbC0WW37ehacjpagae1dbW2vmutUnBZ7kSWPiaCzrdkaRFxfaXzOvWucdL6WODwveXkWWA1Jy5eURObl6Sa2NZPhS/rFrQGC29svHhOoYf2f2j6c61sV34enDn7dDU7NWM7Udrms3DasKrMhUu5IIHVQOswD7+YrnB+1ptgjGus5oVkHPmMqjYdTR58dZytsDRVNV3DsfbvoHtOHU8xy8iNwfI1ZWqU5cimpbouSiqKiH3FAvW6n1Dvb1SqxEilT8tKtMrAk0wt5Vw3KbNZJwNFU0EGiI9KSbTVIS5UVDRQ1YrUHcim5qZmpQJ2oIoWlFOUCuNUjSa5NKuUpw06uU01AQGuzQlpZqiVw0JhRGagXH/rSmCgXTUPELmESRqJgwTBmJ5A+VSLr1EuP/AFBrcYpl6NWgSRE7aCSBm5CSfjVOmJWzZDXjlAJHtNdMs5ygGMzE6QInlU/EkER5j76qO1BHcDyuWv8AUFcv19yOv5+rVhjeHWr+Q3EDBDmUEaAmNYPOssttLQfKqqoLOQoA1/aMDnpWzteyPQfdWNxX/UH2/wA658XTkPwjFoWtXQQU1bMWdAFynXQeL7LafKrRO1Vt1Y2lZspGpESJ1IH3TvPurIWb6jCWxoQyQAfsnWPhULG3ntWxkZSj5JZZERuImd51rfnjlymo3FcI9tc50zsSVjnoVAM7DwnnsDVZjrk7kvBBLEGMzAE77nMW6cutXX6crpdzlcxynQ5AV0UZVIgkyNNo1rO94zAr4sukxtA2k7Vy5ZPRi17L8UOGvd5lJCySAdIKkLOuoGfzia9Z4T2ktXRJD29Y8awJ5+IaAesbivIuC4MOxUvEAxOzFgoyx5wRt67VeW7zW7gZQVhWGUQFLgMuobTdVg6gBRXThehY9btX1YBlIIOxBBB9CKOHFZzs5fJw9skgysyoyjXXb+tasxerrjGp7XKj3XoDXqG12nFomelUAY1evyP8KVQTRdNFW7Qcwp6CtBJWiIK5Zo4Ws61BEEUVajlwsZjuYHr0rL9vuPXcKLTWikFtUJ8TZd4AIkDmPOsVqNmsfClmry/h3bdHYsHKg3E8LaBjmALE80A00MyJI5D0HBcTt3tbTB1icw2OpGnXY6iorMNQ3emNcqNcu1SC1INymm5UQsa4Ca1g1NW5Ts1RbbGjJQhZpheKazVk8fg2Z2D3bjAHQTlH+WD86OVxrjNXmO4/Yt6FwW+qviY+gG9VGI47ef8AsrWUfWuGPeBqfcQKFYwiIPCoUeQj40cjpXK866zhGfxt/FreU9/7QEjL4BqRopJFaq7pv8az+Ow7NeUCJyzJJgQ2nhA1+IqV+gM2ty67eQ8A+Xi+da4/pg5fnqdmB1BBHUaj41V9qSP0eTsLlr/UWs2uGZD9HcZfef8A3U7ieKc4E94ZYG2SY3i4KOXPypnDx4tZY1VfQfdWMxSjNc9W+81scG020+yv4RWOxbeO59p/xGs8VfSu4VaDYa3zIQxI56jaod2APp1MMFKgSBLKSo2OWdefPY8p3A3+gT0P4jUXtldM2goYRat5jBIYwCsEbnWNa1f6xWfuAByqFhIMKPFAOoViI6E7cudObGxKlQJ5ZVPjZQSQWE5dzvzHlR7rHuyGIlQWcE5XJOTSAZYzp5anWuWcTaa6AsWlJQ+IlsjZFEzyIYms4EbhmKe27ZSVKkQ4jwiAdm1JhtI61O4fxQAksqu0eLOAQNhJkkuPZO0yoM8qh4vFC7cfKDGfNCftwFX0GgUQAddaG4YLosAyJ0Byk5tVGpP9dKvXpPSOy/GGvZvZgBFCzB8I8bjw6zI0051osxrG9h8KVLNmJtgECRp1bXyaR7q1OAxy3VDLpMwDElQYDR0O/vr0cLc7c77TBPQ/KgY/ELbQswYgCSFiVXm2+gFLE8StWv7S4FJ2119QN6807QdqC86hm1VXBIUrOgIEZiY5iNfIVcuWKTWk/wB4YU6xeM6z4tZ570q8yHFr40DPHLxHalXLzrePpX9GXcULEMqCWIAkCSQNzA3rL8E4oyOB/wBKHcFiAG2Wch1AnbkBO+lRu33F7albbg+JdGADKSAwZYB09ofAjXn01nGyw19WLBT7Jg9JIBHroRR+8id9Omp2mvOuznam3IttlAkLmKMvhtgQWCzHqYHWtDgO0qsGKh7hY/RqoDMY9oFVOkR7+XSrpPOe1nGUvO033KglQjmHsOhJUuijx7kA/E1D4vxhsQodQSLQUkvlIUjKiyAPESd4+t61qu0iWccO+w6nvbTg3SR4wuyDu2EMJQztEHes0uDtOhtfSfpUjLb0VDcViYBYKVgNcWDptryOcaiNwtXzAraSFDOEcwDlHJSZkkgcuk1uux3Ghn2ZAST3aEsHOUIDGuVQFmWbzrIX7bXrtxQzJctqs9+yR3oJZwG1zAtMAf3T5A3Zm3cS5aytIulA9wFXVFOZUVhlBtuMr89o23qnSr2hLmZQw2YAjbmPKq3ifE0s5QdWZlUKN9SBOnSafgMRcdizqwEHeImSPCNwdNZjfnyx3HLwOIu3ReVO6/ZyklyCsAT7W7Axt8ztltreIDTB9kwfI9KKDVH2eL91LiMxkDXmNTr1Mnc771cK0UspgXSnKaEj1120oaVOK49BKpadiNDIygHzzRPuqKLjMZYAE6kDUT0BqFxDjFtXYBgWE6GVGnmRXMBxu1ccIJDESAY1689OXxrz8uW134yRD7Q/2+FHLOxjlIKRp76v4rP9o7iriMKWIABuEkkAAA25Mmp1jtBYe4LaPnZtoBy6CfaiKGh2H037n/lUwCq/FXst4bapzYKN+p/IGirfdtv8qk/B3yr8qNOM3cSZ99c4uv6m/wC5+NajNecEz1PtKR/mSR8qlcUacGx017vnp7a86vqvpqOHf2Vv7CfhFY7HH6W59t/xGtfww/RW/sJ+EVjeIaXrn23/ABGtRmoHBbn0KfvfjNM4hjiD9ImYEBRcINzKo2VVOij3TqddaFwVosr+9+Nqn4i6uTKdypMcjHI/1ypYsZ7iXErdwIgUIBAMSAoOmgkkgACST1ga6k7HpaXFMLpB0OVwxWPDEhlcQfQmarf93s7ZdidFGwYzvOpI6+6gW8LlcowKMDBPQgH5HTWszlZ2MabtGB+kYm4BqtwDNroDbWFYEQZOY66/DUVziJum0MwzTC+DKsmJZmzfLbc6SRVHd4o9zMXhmYKBmkCETIug0LQF36Uy3jG9p40XKuhOuU/EwI1I5dBGvLsY2LdtmUhCisULqXTRXHsgwNgd9DyFSeENebDvfVwGd8w8IZRlBAJIMLJj4bdMYttCxm4WChY8IUuRJnLmgDkBP1elaTs5bu3rTIghcwKXGCByVBK+DMMwVh5xI03NanK2jDOLYnFYy06i0w7sk3BrAcRASddjMD1rHvisilSnjiATuDzidBM/OvT8T2W7u0C73C4BMKzJa6zcznKYMnlqdhzwvELyqwd1RwwIyEtKuSfEokDLseWpjlNNiiAmDDAHXXX2X568hFKi2+JXAABiLgAAAEjQDYe1SrOxNj/vxnEC+LUlEdSSAbbAlpbLsCBp/eMnes/xlGN0LZa6QrlRmYEl9TPg8MZYM66N60LCv4iqd44MgAFRnGsqZJjSdBPv3rlrDs9y2u4lmCrrcUwJQqRJ9nSRtrWt0u4a+xeSZ0kIYiRrEkbmTr5mpvCu012xKqD4gVujKPECdYYajTSfM60DANaN12uWy4M90uiZblxpR22UKMw8vSBUbG2FVzltMNdCsuCAMxIfRcg0B39mSdTR2mz4bjmtXEKCx3eYksHAS2WUS1y6jZWYNmhCW05TTOJcPXElLuFzqt4lWDOcpvNEIDMbAFtSVkanlmeEPaVkW8uVCCxyyMw9lWJRl8WhgzE5t9KDxTtAXy2g7GyHLAtIJzTJZV8MgEjaeQMVryGNFjuFWrl1mus1q/3iiBZYocimFRR1UWzm0nNVXb4ldD5UuMiKQUOXu2ZmIzsbYn2o2JHIepcZxi9cTxPd7prhlyvjPgVMkgbhbaAwPUmaZe47byL3SlO7ATLlX2QmWdAMzEgSSJ0GsCKLU2I4hfw+GPfX2W4xU2ldWB7vmAoAPqDG425t7PY9LeF7y+A5vPcdUQNcJKzJYa5RPPaW+NFhcdaOFvXWcC8xXwd54XQaMwtosq2pg9fKaDxLtktxhbw9pUtBURng3HgnUrnlU1MDTn6U+WDHqvDL/e2luZcs8t416wJqSTWV4PxFxaVbSlbfiguZKLpAg9ZoGL4rmY2jdbMwIUoM49nU5UkgjoYqv6Qz861r4hE1d1UDqfyqo7Qcetpa8D6sYzLqVEEnwwSdunvFYTtZxh7dzIPZhTldQGkbwSZis7e4sxBygliANBIG8nkAI51j/rT4SLjiN1RmcOLgB8IYy2w3RZywcxgkc6HZ4deeLqXFmd1Yh1UiQCBsDPwA5VS8K4jczwpHj3RoCkjUN4tFOgg9JrbYfihEW75l3AIZUZbSwAO7DayRr4udYdIoX4awv2Edz9OzAke0AsH2jM1vOG9n7Npg6glx+0SekbbVmuKEfpmBj61z7hWzs4lWZlBlkjMNfDmEifdQ38KPpv3PzqYtUGL49h7V2LlzKYAgqwOrQNxt51aYfiFpvZuI0b5WUx6wfI1Bmn3PqaXFh+p3P3PxrTGfU77mn8SM4S5pyX8a0/T8aPhB+htf9u3+AVjuK/21z7bfirW8IYmzagAfR2+p/YFY/jE9/c+2fvpjNVXCz9EI6v8Ajaj4vFZU1WQOYkc9NSIPuNQ+GmLWukNc6D9s86bisUSsJJ0jKZAGviOm/Kq3GarbeNyuD4VIbMDHs+QHSoeKvKzXGnMxMz/A/CutYOYFhmXTSd/LT3/KuMwzNpGmqzOwjc6iYmsb0DbVsHQbjNJJA0jYbzt86lWMLpuYIzCTAjadBB+r5zUW1bhenPnOp9NeVSsNjmQmQCdxPnuPPbnNUqRrVozEGZ1iNI5+W9WWD4hiLOqXXWYYA7HKNJ10/MeVEw3EILNBljJAjLynT46edHuXLLFe8thM2zhiGIM+Wh9ZrfGT5Ug8d7VYm+VW5K5JBiTmMjUqTGYRvVFbuDMJaDtJ1idJgb6cqn8axVsDu08Y3LkS5OumY8hPPpVPack+FZjUgTsN/dWmcaRL+EAAMkgCSbNqT5nzpVRtiXn/ANVyry/wNFhbzL9ELCPcb6UuSGc2ysAT9TmBptBBqqvYhA3gWDBGcEzBWCI67z1naNKtbGNN1lDmLeHtuoLZAPIFfD3hkAwTOhqtxqWlbvFuh5zggLl2KiYMxMsaa0scG63nVLma2AFZ2VtX19oqOgkeESB1oGOvoSUDNlRnC3WNw3GWSQxVmyiQY0UHWodrvSf24MjQlQQ0rAGhKmiWOE3bkgL7MTJjQ7amAdqzqxX4ljcf22IknxkCT16CYFSOEK/ehUUFnDjxFQMpXUgnQeRol63ce4RcUypgjY6DTz5Vf4G4tpBdPiYW77lpgnwqFWdyJYADqatMhgwDth0ZkYpmZlBYZRnaAVEgAHlHlVdjVKFlRF8MZmBJ3hhBbcwa3OPCW8DbtrtktqvLMFAjxGPKsF+mXbdweECDJYEGYPUb1k3pBxWJcQCMsgEDbQ9evOncIxMXVBMLmGYSRInqJ9djUjF45DmYgF2mC3iCz0FD4ElvOLl7wqLi5swi2Ld23dUN6BwtUDacYxPd27Ny26Oit4lmWKxyNwmY6QKp7vHLlyHF5lXO0BpicubKSukAcgtQOG4fu7+H79WZPCxtlSTlFvNJQ9DJjoK0H+0vDKtu1dtZAjQsDdjlMH0j86MausjxLiJvOXIAOgKgABecCPWuW8VtAEa67HbUSTUa3dACkElhlMFRG0mZ1bUgbcjVxb4Mbqm5AViCQgkSeR5mtZjMmpWJwQ7tbpz3EZkzCJy5RDarqnPfTb3ttYw5SuHe53ZBOR/2NJ9qdtYkAbGpfZzj1yy/d3hKRAAWCrCN5An4mrrtFgEa2z5EEQcw1MjSdB0JojWI929+t8Pnlnn/AACtbwh5xOK9bP8ApVjMTZP6ZggTPt7aR4a03BknEYmZ0a1qSf8A4/I1NX4D2zZCD7LOptSNCQveoTI6eR0Mmr7h3dIkWlAnfKmp+0AJ58+tUnH8Eqo/dood2s6wJZ+9XLJ5++tFhLfhXOBmgTEe1Gp0/KqKsw90Sd9+hH307iVycJc05L0+utNKkEx8/wCNP4k36pckRoPT2xzq+n4u+DOe4s+H/p2+QP7A8xWS42T39z7R8vvrX8C/5ez/ANq3+AVkuP6Yi59r8hTGayr3yFKiZzvJ101Nc/SYLBgNFmQBI0IMkHXf1odxoDAHXO/vhgPzoNrYmTrHv16daxb2y6GKMGaJgwuaDEaHTn6+dRDdzXLhjmJ89/j/ACpty0Cw00PvInYSdTT7llVBGkzBjfQc/nVaHLd0bGP5UmuTpJG0eu35fOgrB6ac/PSfWpUTMknKCR5Tr8J++s6ErAuWYWvY2LaTP1dP3q2NjDIyqSP2SIBj1kAwTpWJ4NjXRvDrOaEf2dQP2jsNK3Nm+CDljTkOp15cta68MLLdquD20AZDlmZ0009BFZrhDkXI1gq4jqShBj+Fai87YguHyqrZVYo+cBg2kgezqANvXyrMRgTau2pdGyiIAAYCCJaOcnnWkz63RG7f4gPlFKrVMCIHhPrI/hSoGNB2g4SVtJdvOgcMVyoMg3JO0yRDa0/h/DMOf0R01Fy+4dYkZVVnRSWEnVEMzzonELFzFXVywLa3Lih/FLS8uVXYxETO4NSVsvaxOGtgfQLcud2rHxBhaOf92TI32PpU2djsaxxItBFMAtOY+UcvOj4dSEuOIDAgAkTBn+dcu4Rjinuaf2cR66D19k/KpHD7Ba2wmJfpO0Hr5VlqIow30tx927tQTAEtlEtpzqjxa6JbnVrjqFPQ3bNw+7LNau7hozHM3iG2gGgA9eQqjxWHBxOCBDQ5YtPsHKpKifrat7qoq0vEcEji0HAYAooB2A5/cKyvEuDWjjO7VTlyMSASQCMkR0PiJHp5VtMVbE2xH7X3A0Gwv0rnlJ0/wj8qFjFAriUa2897bYhsqhc8ggGCAQNKsr+BAxPD0iEIYFSdGayneWwY6NJq241w5WysIS5Ji4o8WoMgnmD0/PWq977Ni8Ejwty3duZgNQVOGOR1J1ynKw15gjlNIzoHtJw28cQb6BniQbae3lyZSVn16Vl75Fy8tuz3hzznRwTlcyHZQOig8tK3zl72KNm3c7sLnN24vtgEr9HbP7LEEEnkCvWpHE+DpbAGHRVuFLkOSc2YxqbhliZZjPUnqapcXjteVXQVcqVCssiPTQTHx3PvmtBwzEPZg3PYfYzmCiJ2FFxOcWRcRe97x3zh90e2qq+b60+Izppl05CXwxj3YzIE6KNo6+VVXGLUcOW8ASfEplTqROhkrOu3zqRi+HBLVxbY9o5ss6AyshZ2GhPxquwfGraNkklpAygE6mYHyPwq6xWojT30Rqq67hHbFYe5pltBs0mD4hAjl860PC8PluXnzA94VIA5BVjWqyxhz9ZR7p/OrTh0Anxgk8h/7qRvGTqnndw/+qv8KvUNZbtVfKAMokhrRHPUMzCRIkSBtTOzXFMRevKLjLl7oXIVSJJMQSSdNagcx1PqafxLXCXfsj8QoTHU+pp/E/8Ak7v2PzFX0/F3wK1GHsyIItpPLXKN+tZDtDP6Td15j8A6Vrezx/VrP/bT8NZLtKf1m56r+Ba0z8Y4qQWjkzifMRQ1tZjAnQT/AAqww5OS9H/y3PuWo+DMFpiY9diIjz31rFnbJ6cPY94GGiAFp3EDWCD0nnVTffNPPcdJ00MVdOzpaeZhxrIncGRPKZG4/ZqiZZEyB4iDpuPDJk+tNgHw9gATMGNZ3B0BiTrrGldsPIaTB00n2xMdd6lLhIHhhhygSSTB0J3in4HCjMVZAYBgzpJClZIPLU+80ZtQGAsswzEMVXeBME7abn4VseDsO6WARpqDvP7XzmqnszhMlsh11zc/661eLA0AgVvhDWd4FhJe8MxAW8xIXTMQeflVtjcKgRiqgFmUk/vCfvPxqFwfS9iB/wDYT8ascWfAfj8Na1EHh7gCL9kfdSqAbreXxpVktWlkLctqoAVVICjQAAAAADlUHjhH6XhPJmA/et3P/wA1ZKv6xHIW5PqWgfnVNx9j+mYePZF22D6slz8i1RTX9u6egQfIn/yqHa4taw9pTdJEloOUkHXXWjBWDYosdCVyjoAkH7vlVX2mtfqSeZ+/N/EUXo8ZqfhOPWsRnFvMco1JEDcUTFCHwPXvD8O4efyqm7IWguFuGPauMP8ACgP8aueMWgcTgl3hi0egBn/LVFymdLfEwLtrzLaeeXpTcEZd+st+L+VSbwm9b8gx+OlQeBWx3l5o1Lb+80fT8Li9wLkLEKJOpMDbzqg7T4d3xuCS22R2NyLgAJUBFLROhIUNHrV92hSTbHmfyqtwaHEcWZp8GDUj9+4GSPx/4BTPYvpYcDs20ulEksueScxYy4zMzn2mOk1K45ixbdMwOqsAAJ1kfwpnAlm67fa+8VztAJvWx/dn5msW9a1J2jdpdBa2EhjHuSqF7gA1I+Io3+0rS5hR/cvffZ/hWYUf1763jOp2Eup3/tLlL2wTI2C3Z15axqKm9pXUWy1q8QRGgcmZIHWqXhOEYPJGz67cu8B+bVZcatgWHA5unzuAn76bBKy5x+IP/Wuf42OnxrV9gMQTdJuXXYgErJJUADxTPqKytofnWg7Kj6T9x/xW+lYnvHS+tbjtK0hYO7W/eJag9kCvfCP/AOdPhnFMxNzvRlbQ2u6MiPECzKuhI160XgdpbDhiWb6JbcBQPZMz7VbxzdY6n1onEj+p3vsH7xVWOKKc3hbRmH7PI+tSF4it7DsoVx3i6MVU6HUGA1Gdn40XZs/qtn/tr91ZXtR/zNz9z/TWtBwjH27dm2hLHKoE5Tr5wCayPaLiaPfdlmDEaR7IyHQ+amkIlrAOAwIUZ3LKCV8Stljnpp6VCxmAjuyAFDoDJ3J2bny/KpFvjVweFjIBGTwp4QNhMSfWmrjy/dh5IRYTYQIHT3105eN4+u3OS6k4mwWtMG8RCyAvM8qx7sPCDqGc6Tz0Hu3FbNcZBJg6AHlyk1keEYlRet5oi2bjfvMsCfeBWPE1oey1sqHRgQRBEx7JGxG/U/Gr02l5qPgNI2qDYxwIkAkGBy865f4qqbq3y/jTDUjCYcITBOsaEkga8gdqlFqpLnaC2q5iG9IH8arG7W6+xpPyo9K1o0VhcJnQ7CBptziTzol4yp9DVbg+NWnGYuFPMHSPjRxj7Z2uIf3hTEikv9X5ilU79EPnXaw0ylvij27y3LZIywSolVMHbKN1PnVze493gW84yuuIstlAMZUBU78/EajNwS26ZFfK3JiDoCT0MRNE/wCH2yKjOhCkez4ZI6kzJpnPjy+jMXWK4zbFu7JMsxOx9nl99VnaTjNt7Fq2pk5RyI18PX309uCkghhM9GI/lXH4KpiUJjbUafGq8da48sd4HxK3bwoRjrmdjoTvCipvDeLWnxV2/cc+FslkQ0BANTp1/jVXiOE6AKGA9xAgzynTSmYPh7ICD1P7JI1PqKpMi5ctutf/AMR2O/HiJhPqtzbzFc4ZxmxbB1aW1OhOs/zrKpgIcnvE1UAA6HT30buG5FP8VWHppMXxixcdDLQAeRGsz91V3YHHq1/GXBmJvXAVWNkVrjSTyHjif7pqnCPICBS8jKCCVmeYIAI30mpFm8zyQoRkJUZUWAYlsvh0Ek6U8Z/WeV/jW4G/bRmy3kzFsu2YTIzH2tACenLlUDiWPyXgLjo+kB2BCgSd8hA51n7XEMUpOUm4YJYPICW1iYAGhJYAHyqo41j+9IW2PDIuEkrqxECZGukesVvOPrGJb9qx7V4w4oq5ZD3QcLk2IYqTOpg6CseuI8amTEj76ssTeYqBkAI1zAL8gqiKCmBkzsDDRB0kzG1FU7TLGMty0lpzNMeZp+Mx9lkIBacwOu0Zl6c9DUFOGk899djSThjEaT/WvShqLjs1wVMQjszOMpAGWOcnUmpgsJhboAZgCrwTqSZt6GB61YdhrAt27oaNXQ6mNACDrVX20uw6MP743A3yGdfQ/KqTpW9/4s8LxTMbrLOVRZzGDrDuTHPoYpydp7XXziG++Pyqi4G3eYbF9QLXukvr8qhhNBsYiaL01xm6srfGbXi8R1ZjsdjtUvg/HbK2kBYyqqD4TuAAaxtxCDqOuvw50XAn7h+dVUneN5a7R2Mi+I+yP2T0rOYi+HOZdi13/VaoFsjKPT8qlcPtZkUcpufO42+n9TRKeXHHWMQxgAkakipuIKm+xSMmd8oGgCEnLAGwiK7xDBl7KqCYUgg6GYBjTlvUl8IneP3U5MzFIOmSfDuJ2jen4xnat4leKq5HMAfGRVHgcMxzPsoBg9eWka9fhWmx3Ds6kSRI33iD0gUPCcPy28h8W+sHn5T51asWmLwaWwmRpktIBEIVYjKVj6uQz5npWQ4pxQsSF0Hzqyvhs3iLHxM0ecyfPp8BUC/wz2m8QCxIgA67bmjjKuWIF6Y1B111B5dKihCRIBgbmDA99Wd+2CF0MAQY0nTegpZgevlW2cAwgJ0AJPQAnTntSfXT3a6fEnapFuwggjMSPSD7qZ3JBmV3O8H5GatWPXbD28q/SKdBqJg6b70qruH8QPdW/EPYTl/dHlSq2LKxyJc5qYgiPXfY+mmu1EsC9JBMqdsxGYa+XP8AjSpV868eP8a8rF/h8a2xU6dD/GpIxXlSpVrb/WSF8H+hTu88v69xpUqJ+nL+h2R9WuZV6UqVan7cyZcsodiVPUDUemlQ7HAbYEAq5JJLOssSTPIj4VylXTh+9tyoVOFOgcW+7Bdcs5WWIOh3M7n41Tr2VYAApbMDU53BJ6xlpUq9SRm7IXe8BXIqyCRmY7dAd59a0vcXjo3dkGZ3B16b0qVWLT0wR0lVPuU/+IpzYRedlT6KtKlWcOpGFum0CLaZc2p08tNqr8VhEvMWuoTJJA+kWJ32Amu0qSVvB2UR1S3pcKBxLaqs/WPma4nD8P0Ijz/nSpUKXCHCbH1jqfrfyoK9ncN9Y/465SqxbRV4Dh+v+f8AnRLfBbSiFbSSR4uZ1POuUqcWi/7tEQH+fSntw1VLLbfwyY1B02GvpSpVYtDPDT1mhHhLcjXaVS1GucEc65tfs/zqNd4A/Jhz5fzpUqkiHs3d+uvwNM/4duTq4+H86VKoO/8AD5G7j+vfXG4KOdz7v40qVKXmGx1pEVZByqqzI1gR1pUqVGLX/9k="/>
          <p:cNvSpPr>
            <a:spLocks noChangeAspect="1" noChangeArrowheads="1"/>
          </p:cNvSpPr>
          <p:nvPr/>
        </p:nvSpPr>
        <p:spPr bwMode="auto">
          <a:xfrm>
            <a:off x="460375" y="-1157288"/>
            <a:ext cx="455295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12" descr="data:image/jpeg;base64,/9j/4AAQSkZJRgABAQAAAQABAAD/2wCEAAkGBxQTEhUUExQWFhUUFxUYFRQYGBcWFxQUFRQYFhQXGBUYHCggGBolHhYUITEhJSkrLi4uFx8zODMsNygtLisBCgoKDg0OGhAQGiwkHCQsLCwsLCwsLCwsLCwsLCwsLCwsLCwsLCwsLCwsLCwsLCwsLCwsLCwsLCwsLCwsLCwsLP/AABEIALgBEgMBIgACEQEDEQH/xAAcAAABBQEBAQAAAAAAAAAAAAADAAIEBQYBBwj/xABGEAACAQIEAwUEBgcFCAMBAAABAhEAAwQSITEFQVEGEyJhcTKBkaEjUnKxssEUJEKC0eHwM2KSorMHFRY0Q3PC8VNj0lT/xAAZAQEBAQEBAQAAAAAAAAAAAAABAAIDBAX/xAAfEQEBAQACAwEBAQEAAAAAAAAAARECIRIxQQNRYRP/2gAMAwEAAhEDEQA/APTMhpBKPNMau+uAZFICnRRlSlAZaRt0YrTlWjViMLVOFqp9q1XGXWjTiMtqjLaoyW6KRRpxE7umMtS4rhSrTiIBRVWnFKNbFQBKVwJUgmlFGl1F0pFaeoiuTQTFFdNdbShM1SNc1A4nxS3YXNcMTMACSxG8fzqazVn+JeN/EAchOXTbaT66U2ye1JrLdpe1rsyL3OVVZLqEsQWyExOm01KwP+0MSP0iyUQ7XElgD/eWJ+E+lV3a7hty7ft92hYC2ZOyjxHcnSoXDrJFsqw2JBB56D4108+PhKvG69Ss4hXVXUyrAMp6giQfhXS1UPZfFM1soYi3lVdIhYIA90VdKawKfNdpop01AxxQwKkEU3LSgri1GYVKuUErVACVobCpDChMK0A6VdilUltNcinAURVrJct2xzrt1aeBTiKDgAWipFdUUslSdDzTwtcS3Ru7oJortcamzUnRRYoSiiiohgU6KeFp8UagAtESkwrqrUnYrmWKcBTLjVEO5UZ2oztUW4aYzQ8ReyrJ+VZHtJx+3hlzuCSxMKN602ObwH3ffWL7W9mzi8hVwpXqJ01/jWP0946fn61c8Mxq4iwt1JyupIB3G4IPvBrGcc4suGRWZSczBRGnImSfQGtQbqYKzaspbuXDlIVVEyRqzM2yySTPnWR4lgxjMOVKtbYGVLCIdfLmIJHvrHGuln1pOzXFlGsEi7l9VOo2571sVavOeEYfultJM5MgJ2kiJMV6CDXbh6cOfseacDTA1dDVpkZRTgtC7yiK9BMcUFjT7ra0FqQY7UAtRWWhlKQbNcp+WlSFuy0gaI1CNYaFU08GgK1PmpCiiUy0tHcUNQNWowoQSiAUVGutDAohpoWpCAVwiuiu1F1a7NNLUpqTors00UmqRTTLlJ9KEzVANqj3TRmeo901qCoWLBKkAweRiflOtVuAYlFLTOsyuU7n9nlVjecSVkTEx5bTHMVVcIA7pYiJfYMo9tuTaj31j9XT8r7jO/7RVBWzmKQSwKuXKtoIHdW/FeP9z+FVXZWP0cAFSA7xlzwNtMr+JPs8tq0nbC0WW37ehacjpagae1dbW2vmutUnBZ7kSWPiaCzrdkaRFxfaXzOvWucdL6WODwveXkWWA1Jy5eURObl6Sa2NZPhS/rFrQGC29svHhOoYf2f2j6c61sV34enDn7dDU7NWM7Udrms3DasKrMhUu5IIHVQOswD7+YrnB+1ptgjGus5oVkHPmMqjYdTR58dZytsDRVNV3DsfbvoHtOHU8xy8iNwfI1ZWqU5cimpbouSiqKiH3FAvW6n1Dvb1SqxEilT8tKtMrAk0wt5Vw3KbNZJwNFU0EGiI9KSbTVIS5UVDRQ1YrUHcim5qZmpQJ2oIoWlFOUCuNUjSa5NKuUpw06uU01AQGuzQlpZqiVw0JhRGagXH/rSmCgXTUPELmESRqJgwTBmJ5A+VSLr1EuP/AFBrcYpl6NWgSRE7aCSBm5CSfjVOmJWzZDXjlAJHtNdMs5ygGMzE6QInlU/EkER5j76qO1BHcDyuWv8AUFcv19yOv5+rVhjeHWr+Q3EDBDmUEaAmNYPOssttLQfKqqoLOQoA1/aMDnpWzteyPQfdWNxX/UH2/wA658XTkPwjFoWtXQQU1bMWdAFynXQeL7LafKrRO1Vt1Y2lZspGpESJ1IH3TvPurIWb6jCWxoQyQAfsnWPhULG3ntWxkZSj5JZZERuImd51rfnjlymo3FcI9tc50zsSVjnoVAM7DwnnsDVZjrk7kvBBLEGMzAE77nMW6cutXX6crpdzlcxynQ5AV0UZVIgkyNNo1rO94zAr4sukxtA2k7Vy5ZPRi17L8UOGvd5lJCySAdIKkLOuoGfzia9Z4T2ktXRJD29Y8awJ5+IaAesbivIuC4MOxUvEAxOzFgoyx5wRt67VeW7zW7gZQVhWGUQFLgMuobTdVg6gBRXThehY9btX1YBlIIOxBBB9CKOHFZzs5fJw9skgysyoyjXXb+tasxerrjGp7XKj3XoDXqG12nFomelUAY1evyP8KVQTRdNFW7Qcwp6CtBJWiIK5Zo4Ws61BEEUVajlwsZjuYHr0rL9vuPXcKLTWikFtUJ8TZd4AIkDmPOsVqNmsfClmry/h3bdHYsHKg3E8LaBjmALE80A00MyJI5D0HBcTt3tbTB1icw2OpGnXY6iorMNQ3emNcqNcu1SC1INymm5UQsa4Ca1g1NW5Ts1RbbGjJQhZpheKazVk8fg2Z2D3bjAHQTlH+WD86OVxrjNXmO4/Yt6FwW+qviY+gG9VGI47ef8AsrWUfWuGPeBqfcQKFYwiIPCoUeQj40cjpXK866zhGfxt/FreU9/7QEjL4BqRopJFaq7pv8az+Ow7NeUCJyzJJgQ2nhA1+IqV+gM2ty67eQ8A+Xi+da4/pg5fnqdmB1BBHUaj41V9qSP0eTsLlr/UWs2uGZD9HcZfef8A3U7ieKc4E94ZYG2SY3i4KOXPypnDx4tZY1VfQfdWMxSjNc9W+81scG020+yv4RWOxbeO59p/xGs8VfSu4VaDYa3zIQxI56jaod2APp1MMFKgSBLKSo2OWdefPY8p3A3+gT0P4jUXtldM2goYRat5jBIYwCsEbnWNa1f6xWfuAByqFhIMKPFAOoViI6E7cudObGxKlQJ5ZVPjZQSQWE5dzvzHlR7rHuyGIlQWcE5XJOTSAZYzp5anWuWcTaa6AsWlJQ+IlsjZFEzyIYms4EbhmKe27ZSVKkQ4jwiAdm1JhtI61O4fxQAksqu0eLOAQNhJkkuPZO0yoM8qh4vFC7cfKDGfNCftwFX0GgUQAddaG4YLosAyJ0Byk5tVGpP9dKvXpPSOy/GGvZvZgBFCzB8I8bjw6zI0051osxrG9h8KVLNmJtgECRp1bXyaR7q1OAxy3VDLpMwDElQYDR0O/vr0cLc7c77TBPQ/KgY/ELbQswYgCSFiVXm2+gFLE8StWv7S4FJ2119QN6807QdqC86hm1VXBIUrOgIEZiY5iNfIVcuWKTWk/wB4YU6xeM6z4tZ570q8yHFr40DPHLxHalXLzrePpX9GXcULEMqCWIAkCSQNzA3rL8E4oyOB/wBKHcFiAG2Wch1AnbkBO+lRu33F7albbg+JdGADKSAwZYB09ofAjXn01nGyw19WLBT7Jg9JIBHroRR+8id9Omp2mvOuznam3IttlAkLmKMvhtgQWCzHqYHWtDgO0qsGKh7hY/RqoDMY9oFVOkR7+XSrpPOe1nGUvO033KglQjmHsOhJUuijx7kA/E1D4vxhsQodQSLQUkvlIUjKiyAPESd4+t61qu0iWccO+w6nvbTg3SR4wuyDu2EMJQztEHes0uDtOhtfSfpUjLb0VDcViYBYKVgNcWDptryOcaiNwtXzAraSFDOEcwDlHJSZkkgcuk1uux3Ghn2ZAST3aEsHOUIDGuVQFmWbzrIX7bXrtxQzJctqs9+yR3oJZwG1zAtMAf3T5A3Zm3cS5aytIulA9wFXVFOZUVhlBtuMr89o23qnSr2hLmZQw2YAjbmPKq3ifE0s5QdWZlUKN9SBOnSafgMRcdizqwEHeImSPCNwdNZjfnyx3HLwOIu3ReVO6/ZyklyCsAT7W7Axt8ztltreIDTB9kwfI9KKDVH2eL91LiMxkDXmNTr1Mnc771cK0UspgXSnKaEj1120oaVOK49BKpadiNDIygHzzRPuqKLjMZYAE6kDUT0BqFxDjFtXYBgWE6GVGnmRXMBxu1ccIJDESAY1689OXxrz8uW134yRD7Q/2+FHLOxjlIKRp76v4rP9o7iriMKWIABuEkkAAA25Mmp1jtBYe4LaPnZtoBy6CfaiKGh2H037n/lUwCq/FXst4bapzYKN+p/IGirfdtv8qk/B3yr8qNOM3cSZ99c4uv6m/wC5+NajNecEz1PtKR/mSR8qlcUacGx017vnp7a86vqvpqOHf2Vv7CfhFY7HH6W59t/xGtfww/RW/sJ+EVjeIaXrn23/ABGtRmoHBbn0KfvfjNM4hjiD9ImYEBRcINzKo2VVOij3TqddaFwVosr+9+Nqn4i6uTKdypMcjHI/1ypYsZ7iXErdwIgUIBAMSAoOmgkkgACST1ga6k7HpaXFMLpB0OVwxWPDEhlcQfQmarf93s7ZdidFGwYzvOpI6+6gW8LlcowKMDBPQgH5HTWszlZ2MabtGB+kYm4BqtwDNroDbWFYEQZOY66/DUVziJum0MwzTC+DKsmJZmzfLbc6SRVHd4o9zMXhmYKBmkCETIug0LQF36Uy3jG9p40XKuhOuU/EwI1I5dBGvLsY2LdtmUhCisULqXTRXHsgwNgd9DyFSeENebDvfVwGd8w8IZRlBAJIMLJj4bdMYttCxm4WChY8IUuRJnLmgDkBP1elaTs5bu3rTIghcwKXGCByVBK+DMMwVh5xI03NanK2jDOLYnFYy06i0w7sk3BrAcRASddjMD1rHvisilSnjiATuDzidBM/OvT8T2W7u0C73C4BMKzJa6zcznKYMnlqdhzwvELyqwd1RwwIyEtKuSfEokDLseWpjlNNiiAmDDAHXXX2X568hFKi2+JXAABiLgAAAEjQDYe1SrOxNj/vxnEC+LUlEdSSAbbAlpbLsCBp/eMnes/xlGN0LZa6QrlRmYEl9TPg8MZYM66N60LCv4iqd44MgAFRnGsqZJjSdBPv3rlrDs9y2u4lmCrrcUwJQqRJ9nSRtrWt0u4a+xeSZ0kIYiRrEkbmTr5mpvCu012xKqD4gVujKPECdYYajTSfM60DANaN12uWy4M90uiZblxpR22UKMw8vSBUbG2FVzltMNdCsuCAMxIfRcg0B39mSdTR2mz4bjmtXEKCx3eYksHAS2WUS1y6jZWYNmhCW05TTOJcPXElLuFzqt4lWDOcpvNEIDMbAFtSVkanlmeEPaVkW8uVCCxyyMw9lWJRl8WhgzE5t9KDxTtAXy2g7GyHLAtIJzTJZV8MgEjaeQMVryGNFjuFWrl1mus1q/3iiBZYocimFRR1UWzm0nNVXb4ldD5UuMiKQUOXu2ZmIzsbYn2o2JHIepcZxi9cTxPd7prhlyvjPgVMkgbhbaAwPUmaZe47byL3SlO7ATLlX2QmWdAMzEgSSJ0GsCKLU2I4hfw+GPfX2W4xU2ldWB7vmAoAPqDG425t7PY9LeF7y+A5vPcdUQNcJKzJYa5RPPaW+NFhcdaOFvXWcC8xXwd54XQaMwtosq2pg9fKaDxLtktxhbw9pUtBURng3HgnUrnlU1MDTn6U+WDHqvDL/e2luZcs8t416wJqSTWV4PxFxaVbSlbfiguZKLpAg9ZoGL4rmY2jdbMwIUoM49nU5UkgjoYqv6Qz861r4hE1d1UDqfyqo7Qcetpa8D6sYzLqVEEnwwSdunvFYTtZxh7dzIPZhTldQGkbwSZis7e4sxBygliANBIG8nkAI51j/rT4SLjiN1RmcOLgB8IYy2w3RZywcxgkc6HZ4deeLqXFmd1Yh1UiQCBsDPwA5VS8K4jczwpHj3RoCkjUN4tFOgg9JrbYfihEW75l3AIZUZbSwAO7DayRr4udYdIoX4awv2Edz9OzAke0AsH2jM1vOG9n7Npg6glx+0SekbbVmuKEfpmBj61z7hWzs4lWZlBlkjMNfDmEifdQ38KPpv3PzqYtUGL49h7V2LlzKYAgqwOrQNxt51aYfiFpvZuI0b5WUx6wfI1Bmn3PqaXFh+p3P3PxrTGfU77mn8SM4S5pyX8a0/T8aPhB+htf9u3+AVjuK/21z7bfirW8IYmzagAfR2+p/YFY/jE9/c+2fvpjNVXCz9EI6v8Ajaj4vFZU1WQOYkc9NSIPuNQ+GmLWukNc6D9s86bisUSsJJ0jKZAGviOm/Kq3GarbeNyuD4VIbMDHs+QHSoeKvKzXGnMxMz/A/CutYOYFhmXTSd/LT3/KuMwzNpGmqzOwjc6iYmsb0DbVsHQbjNJJA0jYbzt86lWMLpuYIzCTAjadBB+r5zUW1bhenPnOp9NeVSsNjmQmQCdxPnuPPbnNUqRrVozEGZ1iNI5+W9WWD4hiLOqXXWYYA7HKNJ10/MeVEw3EILNBljJAjLynT46edHuXLLFe8thM2zhiGIM+Wh9ZrfGT5Ug8d7VYm+VW5K5JBiTmMjUqTGYRvVFbuDMJaDtJ1idJgb6cqn8axVsDu08Y3LkS5OumY8hPPpVPack+FZjUgTsN/dWmcaRL+EAAMkgCSbNqT5nzpVRtiXn/ANVyry/wNFhbzL9ELCPcb6UuSGc2ysAT9TmBptBBqqvYhA3gWDBGcEzBWCI67z1naNKtbGNN1lDmLeHtuoLZAPIFfD3hkAwTOhqtxqWlbvFuh5zggLl2KiYMxMsaa0scG63nVLma2AFZ2VtX19oqOgkeESB1oGOvoSUDNlRnC3WNw3GWSQxVmyiQY0UHWodrvSf24MjQlQQ0rAGhKmiWOE3bkgL7MTJjQ7amAdqzqxX4ljcf22IknxkCT16CYFSOEK/ehUUFnDjxFQMpXUgnQeRol63ce4RcUypgjY6DTz5Vf4G4tpBdPiYW77lpgnwqFWdyJYADqatMhgwDth0ZkYpmZlBYZRnaAVEgAHlHlVdjVKFlRF8MZmBJ3hhBbcwa3OPCW8DbtrtktqvLMFAjxGPKsF+mXbdweECDJYEGYPUb1k3pBxWJcQCMsgEDbQ9evOncIxMXVBMLmGYSRInqJ9djUjF45DmYgF2mC3iCz0FD4ElvOLl7wqLi5swi2Ld23dUN6BwtUDacYxPd27Ny26Oit4lmWKxyNwmY6QKp7vHLlyHF5lXO0BpicubKSukAcgtQOG4fu7+H79WZPCxtlSTlFvNJQ9DJjoK0H+0vDKtu1dtZAjQsDdjlMH0j86MausjxLiJvOXIAOgKgABecCPWuW8VtAEa67HbUSTUa3dACkElhlMFRG0mZ1bUgbcjVxb4Mbqm5AViCQgkSeR5mtZjMmpWJwQ7tbpz3EZkzCJy5RDarqnPfTb3ttYw5SuHe53ZBOR/2NJ9qdtYkAbGpfZzj1yy/d3hKRAAWCrCN5An4mrrtFgEa2z5EEQcw1MjSdB0JojWI929+t8Pnlnn/AACtbwh5xOK9bP8ApVjMTZP6ZggTPt7aR4a03BknEYmZ0a1qSf8A4/I1NX4D2zZCD7LOptSNCQveoTI6eR0Mmr7h3dIkWlAnfKmp+0AJ58+tUnH8Eqo/dood2s6wJZ+9XLJ5++tFhLfhXOBmgTEe1Gp0/KqKsw90Sd9+hH307iVycJc05L0+utNKkEx8/wCNP4k36pckRoPT2xzq+n4u+DOe4s+H/p2+QP7A8xWS42T39z7R8vvrX8C/5ez/ANq3+AVkuP6Yi59r8hTGayr3yFKiZzvJ101Nc/SYLBgNFmQBI0IMkHXf1odxoDAHXO/vhgPzoNrYmTrHv16daxb2y6GKMGaJgwuaDEaHTn6+dRDdzXLhjmJ89/j/ACpty0Cw00PvInYSdTT7llVBGkzBjfQc/nVaHLd0bGP5UmuTpJG0eu35fOgrB6ac/PSfWpUTMknKCR5Tr8J++s6ErAuWYWvY2LaTP1dP3q2NjDIyqSP2SIBj1kAwTpWJ4NjXRvDrOaEf2dQP2jsNK3Nm+CDljTkOp15cta68MLLdquD20AZDlmZ0009BFZrhDkXI1gq4jqShBj+Fai87YguHyqrZVYo+cBg2kgezqANvXyrMRgTau2pdGyiIAAYCCJaOcnnWkz63RG7f4gPlFKrVMCIHhPrI/hSoGNB2g4SVtJdvOgcMVyoMg3JO0yRDa0/h/DMOf0R01Fy+4dYkZVVnRSWEnVEMzzonELFzFXVywLa3Lih/FLS8uVXYxETO4NSVsvaxOGtgfQLcud2rHxBhaOf92TI32PpU2djsaxxItBFMAtOY+UcvOj4dSEuOIDAgAkTBn+dcu4Rjinuaf2cR66D19k/KpHD7Ba2wmJfpO0Hr5VlqIow30tx927tQTAEtlEtpzqjxa6JbnVrjqFPQ3bNw+7LNau7hozHM3iG2gGgA9eQqjxWHBxOCBDQ5YtPsHKpKifrat7qoq0vEcEji0HAYAooB2A5/cKyvEuDWjjO7VTlyMSASQCMkR0PiJHp5VtMVbE2xH7X3A0Gwv0rnlJ0/wj8qFjFAriUa2897bYhsqhc8ggGCAQNKsr+BAxPD0iEIYFSdGayneWwY6NJq241w5WysIS5Ji4o8WoMgnmD0/PWq977Ni8Ejwty3duZgNQVOGOR1J1ynKw15gjlNIzoHtJw28cQb6BniQbae3lyZSVn16Vl75Fy8tuz3hzznRwTlcyHZQOig8tK3zl72KNm3c7sLnN24vtgEr9HbP7LEEEnkCvWpHE+DpbAGHRVuFLkOSc2YxqbhliZZjPUnqapcXjteVXQVcqVCssiPTQTHx3PvmtBwzEPZg3PYfYzmCiJ2FFxOcWRcRe97x3zh90e2qq+b60+Izppl05CXwxj3YzIE6KNo6+VVXGLUcOW8ASfEplTqROhkrOu3zqRi+HBLVxbY9o5ss6AyshZ2GhPxquwfGraNkklpAygE6mYHyPwq6xWojT30Rqq67hHbFYe5pltBs0mD4hAjl860PC8PluXnzA94VIA5BVjWqyxhz9ZR7p/OrTh0Anxgk8h/7qRvGTqnndw/+qv8KvUNZbtVfKAMokhrRHPUMzCRIkSBtTOzXFMRevKLjLl7oXIVSJJMQSSdNagcx1PqafxLXCXfsj8QoTHU+pp/E/8Ak7v2PzFX0/F3wK1GHsyIItpPLXKN+tZDtDP6Td15j8A6Vrezx/VrP/bT8NZLtKf1m56r+Ba0z8Y4qQWjkzifMRQ1tZjAnQT/AAqww5OS9H/y3PuWo+DMFpiY9diIjz31rFnbJ6cPY94GGiAFp3EDWCD0nnVTffNPPcdJ00MVdOzpaeZhxrIncGRPKZG4/ZqiZZEyB4iDpuPDJk+tNgHw9gATMGNZ3B0BiTrrGldsPIaTB00n2xMdd6lLhIHhhhygSSTB0J3in4HCjMVZAYBgzpJClZIPLU+80ZtQGAsswzEMVXeBME7abn4VseDsO6WARpqDvP7XzmqnszhMlsh11zc/661eLA0AgVvhDWd4FhJe8MxAW8xIXTMQeflVtjcKgRiqgFmUk/vCfvPxqFwfS9iB/wDYT8ascWfAfj8Na1EHh7gCL9kfdSqAbreXxpVktWlkLctqoAVVICjQAAAAADlUHjhH6XhPJmA/et3P/wA1ZKv6xHIW5PqWgfnVNx9j+mYePZF22D6slz8i1RTX9u6egQfIn/yqHa4taw9pTdJEloOUkHXXWjBWDYosdCVyjoAkH7vlVX2mtfqSeZ+/N/EUXo8ZqfhOPWsRnFvMco1JEDcUTFCHwPXvD8O4efyqm7IWguFuGPauMP8ACgP8aueMWgcTgl3hi0egBn/LVFymdLfEwLtrzLaeeXpTcEZd+st+L+VSbwm9b8gx+OlQeBWx3l5o1Lb+80fT8Li9wLkLEKJOpMDbzqg7T4d3xuCS22R2NyLgAJUBFLROhIUNHrV92hSTbHmfyqtwaHEcWZp8GDUj9+4GSPx/4BTPYvpYcDs20ulEksueScxYy4zMzn2mOk1K45ixbdMwOqsAAJ1kfwpnAlm67fa+8VztAJvWx/dn5msW9a1J2jdpdBa2EhjHuSqF7gA1I+Io3+0rS5hR/cvffZ/hWYUf1763jOp2Eup3/tLlL2wTI2C3Z15axqKm9pXUWy1q8QRGgcmZIHWqXhOEYPJGz67cu8B+bVZcatgWHA5unzuAn76bBKy5x+IP/Wuf42OnxrV9gMQTdJuXXYgErJJUADxTPqKytofnWg7Kj6T9x/xW+lYnvHS+tbjtK0hYO7W/eJag9kCvfCP/AOdPhnFMxNzvRlbQ2u6MiPECzKuhI160XgdpbDhiWb6JbcBQPZMz7VbxzdY6n1onEj+p3vsH7xVWOKKc3hbRmH7PI+tSF4it7DsoVx3i6MVU6HUGA1Gdn40XZs/qtn/tr91ZXtR/zNz9z/TWtBwjH27dm2hLHKoE5Tr5wCayPaLiaPfdlmDEaR7IyHQ+amkIlrAOAwIUZ3LKCV8Stljnpp6VCxmAjuyAFDoDJ3J2bny/KpFvjVweFjIBGTwp4QNhMSfWmrjy/dh5IRYTYQIHT3105eN4+u3OS6k4mwWtMG8RCyAvM8qx7sPCDqGc6Tz0Hu3FbNcZBJg6AHlyk1keEYlRet5oi2bjfvMsCfeBWPE1oey1sqHRgQRBEx7JGxG/U/Gr02l5qPgNI2qDYxwIkAkGBy865f4qqbq3y/jTDUjCYcITBOsaEkga8gdqlFqpLnaC2q5iG9IH8arG7W6+xpPyo9K1o0VhcJnQ7CBptziTzol4yp9DVbg+NWnGYuFPMHSPjRxj7Z2uIf3hTEikv9X5ilU79EPnXaw0ylvij27y3LZIywSolVMHbKN1PnVze493gW84yuuIstlAMZUBU78/EajNwS26ZFfK3JiDoCT0MRNE/wCH2yKjOhCkez4ZI6kzJpnPjy+jMXWK4zbFu7JMsxOx9nl99VnaTjNt7Fq2pk5RyI18PX309uCkghhM9GI/lXH4KpiUJjbUafGq8da48sd4HxK3bwoRjrmdjoTvCipvDeLWnxV2/cc+FslkQ0BANTp1/jVXiOE6AKGA9xAgzynTSmYPh7ICD1P7JI1PqKpMi5ctutf/AMR2O/HiJhPqtzbzFc4ZxmxbB1aW1OhOs/zrKpgIcnvE1UAA6HT30buG5FP8VWHppMXxixcdDLQAeRGsz91V3YHHq1/GXBmJvXAVWNkVrjSTyHjif7pqnCPICBS8jKCCVmeYIAI30mpFm8zyQoRkJUZUWAYlsvh0Ek6U8Z/WeV/jW4G/bRmy3kzFsu2YTIzH2tACenLlUDiWPyXgLjo+kB2BCgSd8hA51n7XEMUpOUm4YJYPICW1iYAGhJYAHyqo41j+9IW2PDIuEkrqxECZGukesVvOPrGJb9qx7V4w4oq5ZD3QcLk2IYqTOpg6CseuI8amTEj76ssTeYqBkAI1zAL8gqiKCmBkzsDDRB0kzG1FU7TLGMty0lpzNMeZp+Mx9lkIBacwOu0Zl6c9DUFOGk899djSThjEaT/WvShqLjs1wVMQjszOMpAGWOcnUmpgsJhboAZgCrwTqSZt6GB61YdhrAt27oaNXQ6mNACDrVX20uw6MP743A3yGdfQ/KqTpW9/4s8LxTMbrLOVRZzGDrDuTHPoYpydp7XXziG++Pyqi4G3eYbF9QLXukvr8qhhNBsYiaL01xm6srfGbXi8R1ZjsdjtUvg/HbK2kBYyqqD4TuAAaxtxCDqOuvw50XAn7h+dVUneN5a7R2Mi+I+yP2T0rOYi+HOZdi13/VaoFsjKPT8qlcPtZkUcpufO42+n9TRKeXHHWMQxgAkakipuIKm+xSMmd8oGgCEnLAGwiK7xDBl7KqCYUgg6GYBjTlvUl8IneP3U5MzFIOmSfDuJ2jen4xnat4leKq5HMAfGRVHgcMxzPsoBg9eWka9fhWmx3Ds6kSRI33iD0gUPCcPy28h8W+sHn5T51asWmLwaWwmRpktIBEIVYjKVj6uQz5npWQ4pxQsSF0Hzqyvhs3iLHxM0ecyfPp8BUC/wz2m8QCxIgA67bmjjKuWIF6Y1B111B5dKihCRIBgbmDA99Wd+2CF0MAQY0nTegpZgevlW2cAwgJ0AJPQAnTntSfXT3a6fEnapFuwggjMSPSD7qZ3JBmV3O8H5GatWPXbD28q/SKdBqJg6b70qruH8QPdW/EPYTl/dHlSq2LKxyJc5qYgiPXfY+mmu1EsC9JBMqdsxGYa+XP8AjSpV868eP8a8rF/h8a2xU6dD/GpIxXlSpVrb/WSF8H+hTu88v69xpUqJ+nL+h2R9WuZV6UqVan7cyZcsodiVPUDUemlQ7HAbYEAq5JJLOssSTPIj4VylXTh+9tyoVOFOgcW+7Bdcs5WWIOh3M7n41Tr2VYAApbMDU53BJ6xlpUq9SRm7IXe8BXIqyCRmY7dAd59a0vcXjo3dkGZ3B16b0qVWLT0wR0lVPuU/+IpzYRedlT6KtKlWcOpGFum0CLaZc2p08tNqr8VhEvMWuoTJJA+kWJ32Amu0qSVvB2UR1S3pcKBxLaqs/WPma4nD8P0Ijz/nSpUKXCHCbH1jqfrfyoK9ncN9Y/465SqxbRV4Dh+v+f8AnRLfBbSiFbSSR4uZ1POuUqcWi/7tEQH+fSntw1VLLbfwyY1B02GvpSpVYtDPDT1mhHhLcjXaVS1GucEc65tfs/zqNd4A/Jhz5fzpUqkiHs3d+uvwNM/4duTq4+H86VKoO/8AD5G7j+vfXG4KOdz7v40qVKXmGx1pEVZByqqzI1gR1pUqVGLX/9k="/>
          <p:cNvSpPr>
            <a:spLocks noChangeAspect="1" noChangeArrowheads="1"/>
          </p:cNvSpPr>
          <p:nvPr/>
        </p:nvSpPr>
        <p:spPr bwMode="auto">
          <a:xfrm>
            <a:off x="612775" y="-1004888"/>
            <a:ext cx="455295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14" descr="data:image/jpeg;base64,/9j/4AAQSkZJRgABAQAAAQABAAD/2wCEAAkGBxQTEhUUExQWFhUUFxUYFRQYGBcWFxQUFRQYFhQXGBUYHCggGBolHhYUITEhJSkrLi4uFx8zODMsNygtLisBCgoKDg0OGhAQGiwkHCQsLCwsLCwsLCwsLCwsLCwsLCwsLCwsLCwsLCwsLCwsLCwsLCwsLCwsLCwsLCwsLCwsLP/AABEIALgBEgMBIgACEQEDEQH/xAAcAAABBQEBAQAAAAAAAAAAAAADAAIEBQYBBwj/xABGEAACAQIEAwUEBgcFCAMBAAABAhEAAwQSITEFQVEGEyJhcTKBkaEjUnKxssEUJEKC0eHwM2KSorMHFRY0Q3PC8VNj0lT/xAAZAQEBAQEBAQAAAAAAAAAAAAABAAIDBAX/xAAfEQEBAQACAwEBAQEAAAAAAAAAARECIRIxQQNRYRP/2gAMAwEAAhEDEQA/APTMhpBKPNMau+uAZFICnRRlSlAZaRt0YrTlWjViMLVOFqp9q1XGXWjTiMtqjLaoyW6KRRpxE7umMtS4rhSrTiIBRVWnFKNbFQBKVwJUgmlFGl1F0pFaeoiuTQTFFdNdbShM1SNc1A4nxS3YXNcMTMACSxG8fzqazVn+JeN/EAchOXTbaT66U2ye1JrLdpe1rsyL3OVVZLqEsQWyExOm01KwP+0MSP0iyUQ7XElgD/eWJ+E+lV3a7hty7ft92hYC2ZOyjxHcnSoXDrJFsqw2JBB56D4108+PhKvG69Ss4hXVXUyrAMp6giQfhXS1UPZfFM1soYi3lVdIhYIA90VdKawKfNdpop01AxxQwKkEU3LSgri1GYVKuUErVACVobCpDChMK0A6VdilUltNcinAURVrJct2xzrt1aeBTiKDgAWipFdUUslSdDzTwtcS3Ru7oJortcamzUnRRYoSiiiohgU6KeFp8UagAtESkwrqrUnYrmWKcBTLjVEO5UZ2oztUW4aYzQ8ReyrJ+VZHtJx+3hlzuCSxMKN602ObwH3ffWL7W9mzi8hVwpXqJ01/jWP0946fn61c8Mxq4iwt1JyupIB3G4IPvBrGcc4suGRWZSczBRGnImSfQGtQbqYKzaspbuXDlIVVEyRqzM2yySTPnWR4lgxjMOVKtbYGVLCIdfLmIJHvrHGuln1pOzXFlGsEi7l9VOo2571sVavOeEYfultJM5MgJ2kiJMV6CDXbh6cOfseacDTA1dDVpkZRTgtC7yiK9BMcUFjT7ra0FqQY7UAtRWWhlKQbNcp+WlSFuy0gaI1CNYaFU08GgK1PmpCiiUy0tHcUNQNWowoQSiAUVGutDAohpoWpCAVwiuiu1F1a7NNLUpqTors00UmqRTTLlJ9KEzVANqj3TRmeo901qCoWLBKkAweRiflOtVuAYlFLTOsyuU7n9nlVjecSVkTEx5bTHMVVcIA7pYiJfYMo9tuTaj31j9XT8r7jO/7RVBWzmKQSwKuXKtoIHdW/FeP9z+FVXZWP0cAFSA7xlzwNtMr+JPs8tq0nbC0WW37ehacjpagae1dbW2vmutUnBZ7kSWPiaCzrdkaRFxfaXzOvWucdL6WODwveXkWWA1Jy5eURObl6Sa2NZPhS/rFrQGC29svHhOoYf2f2j6c61sV34enDn7dDU7NWM7Udrms3DasKrMhUu5IIHVQOswD7+YrnB+1ptgjGus5oVkHPmMqjYdTR58dZytsDRVNV3DsfbvoHtOHU8xy8iNwfI1ZWqU5cimpbouSiqKiH3FAvW6n1Dvb1SqxEilT8tKtMrAk0wt5Vw3KbNZJwNFU0EGiI9KSbTVIS5UVDRQ1YrUHcim5qZmpQJ2oIoWlFOUCuNUjSa5NKuUpw06uU01AQGuzQlpZqiVw0JhRGagXH/rSmCgXTUPELmESRqJgwTBmJ5A+VSLr1EuP/AFBrcYpl6NWgSRE7aCSBm5CSfjVOmJWzZDXjlAJHtNdMs5ygGMzE6QInlU/EkER5j76qO1BHcDyuWv8AUFcv19yOv5+rVhjeHWr+Q3EDBDmUEaAmNYPOssttLQfKqqoLOQoA1/aMDnpWzteyPQfdWNxX/UH2/wA658XTkPwjFoWtXQQU1bMWdAFynXQeL7LafKrRO1Vt1Y2lZspGpESJ1IH3TvPurIWb6jCWxoQyQAfsnWPhULG3ntWxkZSj5JZZERuImd51rfnjlymo3FcI9tc50zsSVjnoVAM7DwnnsDVZjrk7kvBBLEGMzAE77nMW6cutXX6crpdzlcxynQ5AV0UZVIgkyNNo1rO94zAr4sukxtA2k7Vy5ZPRi17L8UOGvd5lJCySAdIKkLOuoGfzia9Z4T2ktXRJD29Y8awJ5+IaAesbivIuC4MOxUvEAxOzFgoyx5wRt67VeW7zW7gZQVhWGUQFLgMuobTdVg6gBRXThehY9btX1YBlIIOxBBB9CKOHFZzs5fJw9skgysyoyjXXb+tasxerrjGp7XKj3XoDXqG12nFomelUAY1evyP8KVQTRdNFW7Qcwp6CtBJWiIK5Zo4Ws61BEEUVajlwsZjuYHr0rL9vuPXcKLTWikFtUJ8TZd4AIkDmPOsVqNmsfClmry/h3bdHYsHKg3E8LaBjmALE80A00MyJI5D0HBcTt3tbTB1icw2OpGnXY6iorMNQ3emNcqNcu1SC1INymm5UQsa4Ca1g1NW5Ts1RbbGjJQhZpheKazVk8fg2Z2D3bjAHQTlH+WD86OVxrjNXmO4/Yt6FwW+qviY+gG9VGI47ef8AsrWUfWuGPeBqfcQKFYwiIPCoUeQj40cjpXK866zhGfxt/FreU9/7QEjL4BqRopJFaq7pv8az+Ow7NeUCJyzJJgQ2nhA1+IqV+gM2ty67eQ8A+Xi+da4/pg5fnqdmB1BBHUaj41V9qSP0eTsLlr/UWs2uGZD9HcZfef8A3U7ieKc4E94ZYG2SY3i4KOXPypnDx4tZY1VfQfdWMxSjNc9W+81scG020+yv4RWOxbeO59p/xGs8VfSu4VaDYa3zIQxI56jaod2APp1MMFKgSBLKSo2OWdefPY8p3A3+gT0P4jUXtldM2goYRat5jBIYwCsEbnWNa1f6xWfuAByqFhIMKPFAOoViI6E7cudObGxKlQJ5ZVPjZQSQWE5dzvzHlR7rHuyGIlQWcE5XJOTSAZYzp5anWuWcTaa6AsWlJQ+IlsjZFEzyIYms4EbhmKe27ZSVKkQ4jwiAdm1JhtI61O4fxQAksqu0eLOAQNhJkkuPZO0yoM8qh4vFC7cfKDGfNCftwFX0GgUQAddaG4YLosAyJ0Byk5tVGpP9dKvXpPSOy/GGvZvZgBFCzB8I8bjw6zI0051osxrG9h8KVLNmJtgECRp1bXyaR7q1OAxy3VDLpMwDElQYDR0O/vr0cLc7c77TBPQ/KgY/ELbQswYgCSFiVXm2+gFLE8StWv7S4FJ2119QN6807QdqC86hm1VXBIUrOgIEZiY5iNfIVcuWKTWk/wB4YU6xeM6z4tZ570q8yHFr40DPHLxHalXLzrePpX9GXcULEMqCWIAkCSQNzA3rL8E4oyOB/wBKHcFiAG2Wch1AnbkBO+lRu33F7albbg+JdGADKSAwZYB09ofAjXn01nGyw19WLBT7Jg9JIBHroRR+8id9Omp2mvOuznam3IttlAkLmKMvhtgQWCzHqYHWtDgO0qsGKh7hY/RqoDMY9oFVOkR7+XSrpPOe1nGUvO033KglQjmHsOhJUuijx7kA/E1D4vxhsQodQSLQUkvlIUjKiyAPESd4+t61qu0iWccO+w6nvbTg3SR4wuyDu2EMJQztEHes0uDtOhtfSfpUjLb0VDcViYBYKVgNcWDptryOcaiNwtXzAraSFDOEcwDlHJSZkkgcuk1uux3Ghn2ZAST3aEsHOUIDGuVQFmWbzrIX7bXrtxQzJctqs9+yR3oJZwG1zAtMAf3T5A3Zm3cS5aytIulA9wFXVFOZUVhlBtuMr89o23qnSr2hLmZQw2YAjbmPKq3ifE0s5QdWZlUKN9SBOnSafgMRcdizqwEHeImSPCNwdNZjfnyx3HLwOIu3ReVO6/ZyklyCsAT7W7Axt8ztltreIDTB9kwfI9KKDVH2eL91LiMxkDXmNTr1Mnc771cK0UspgXSnKaEj1120oaVOK49BKpadiNDIygHzzRPuqKLjMZYAE6kDUT0BqFxDjFtXYBgWE6GVGnmRXMBxu1ccIJDESAY1689OXxrz8uW134yRD7Q/2+FHLOxjlIKRp76v4rP9o7iriMKWIABuEkkAAA25Mmp1jtBYe4LaPnZtoBy6CfaiKGh2H037n/lUwCq/FXst4bapzYKN+p/IGirfdtv8qk/B3yr8qNOM3cSZ99c4uv6m/wC5+NajNecEz1PtKR/mSR8qlcUacGx017vnp7a86vqvpqOHf2Vv7CfhFY7HH6W59t/xGtfww/RW/sJ+EVjeIaXrn23/ABGtRmoHBbn0KfvfjNM4hjiD9ImYEBRcINzKo2VVOij3TqddaFwVosr+9+Nqn4i6uTKdypMcjHI/1ypYsZ7iXErdwIgUIBAMSAoOmgkkgACST1ga6k7HpaXFMLpB0OVwxWPDEhlcQfQmarf93s7ZdidFGwYzvOpI6+6gW8LlcowKMDBPQgH5HTWszlZ2MabtGB+kYm4BqtwDNroDbWFYEQZOY66/DUVziJum0MwzTC+DKsmJZmzfLbc6SRVHd4o9zMXhmYKBmkCETIug0LQF36Uy3jG9p40XKuhOuU/EwI1I5dBGvLsY2LdtmUhCisULqXTRXHsgwNgd9DyFSeENebDvfVwGd8w8IZRlBAJIMLJj4bdMYttCxm4WChY8IUuRJnLmgDkBP1elaTs5bu3rTIghcwKXGCByVBK+DMMwVh5xI03NanK2jDOLYnFYy06i0w7sk3BrAcRASddjMD1rHvisilSnjiATuDzidBM/OvT8T2W7u0C73C4BMKzJa6zcznKYMnlqdhzwvELyqwd1RwwIyEtKuSfEokDLseWpjlNNiiAmDDAHXXX2X568hFKi2+JXAABiLgAAAEjQDYe1SrOxNj/vxnEC+LUlEdSSAbbAlpbLsCBp/eMnes/xlGN0LZa6QrlRmYEl9TPg8MZYM66N60LCv4iqd44MgAFRnGsqZJjSdBPv3rlrDs9y2u4lmCrrcUwJQqRJ9nSRtrWt0u4a+xeSZ0kIYiRrEkbmTr5mpvCu012xKqD4gVujKPECdYYajTSfM60DANaN12uWy4M90uiZblxpR22UKMw8vSBUbG2FVzltMNdCsuCAMxIfRcg0B39mSdTR2mz4bjmtXEKCx3eYksHAS2WUS1y6jZWYNmhCW05TTOJcPXElLuFzqt4lWDOcpvNEIDMbAFtSVkanlmeEPaVkW8uVCCxyyMw9lWJRl8WhgzE5t9KDxTtAXy2g7GyHLAtIJzTJZV8MgEjaeQMVryGNFjuFWrl1mus1q/3iiBZYocimFRR1UWzm0nNVXb4ldD5UuMiKQUOXu2ZmIzsbYn2o2JHIepcZxi9cTxPd7prhlyvjPgVMkgbhbaAwPUmaZe47byL3SlO7ATLlX2QmWdAMzEgSSJ0GsCKLU2I4hfw+GPfX2W4xU2ldWB7vmAoAPqDG425t7PY9LeF7y+A5vPcdUQNcJKzJYa5RPPaW+NFhcdaOFvXWcC8xXwd54XQaMwtosq2pg9fKaDxLtktxhbw9pUtBURng3HgnUrnlU1MDTn6U+WDHqvDL/e2luZcs8t416wJqSTWV4PxFxaVbSlbfiguZKLpAg9ZoGL4rmY2jdbMwIUoM49nU5UkgjoYqv6Qz861r4hE1d1UDqfyqo7Qcetpa8D6sYzLqVEEnwwSdunvFYTtZxh7dzIPZhTldQGkbwSZis7e4sxBygliANBIG8nkAI51j/rT4SLjiN1RmcOLgB8IYy2w3RZywcxgkc6HZ4deeLqXFmd1Yh1UiQCBsDPwA5VS8K4jczwpHj3RoCkjUN4tFOgg9JrbYfihEW75l3AIZUZbSwAO7DayRr4udYdIoX4awv2Edz9OzAke0AsH2jM1vOG9n7Npg6glx+0SekbbVmuKEfpmBj61z7hWzs4lWZlBlkjMNfDmEifdQ38KPpv3PzqYtUGL49h7V2LlzKYAgqwOrQNxt51aYfiFpvZuI0b5WUx6wfI1Bmn3PqaXFh+p3P3PxrTGfU77mn8SM4S5pyX8a0/T8aPhB+htf9u3+AVjuK/21z7bfirW8IYmzagAfR2+p/YFY/jE9/c+2fvpjNVXCz9EI6v8Ajaj4vFZU1WQOYkc9NSIPuNQ+GmLWukNc6D9s86bisUSsJJ0jKZAGviOm/Kq3GarbeNyuD4VIbMDHs+QHSoeKvKzXGnMxMz/A/CutYOYFhmXTSd/LT3/KuMwzNpGmqzOwjc6iYmsb0DbVsHQbjNJJA0jYbzt86lWMLpuYIzCTAjadBB+r5zUW1bhenPnOp9NeVSsNjmQmQCdxPnuPPbnNUqRrVozEGZ1iNI5+W9WWD4hiLOqXXWYYA7HKNJ10/MeVEw3EILNBljJAjLynT46edHuXLLFe8thM2zhiGIM+Wh9ZrfGT5Ug8d7VYm+VW5K5JBiTmMjUqTGYRvVFbuDMJaDtJ1idJgb6cqn8axVsDu08Y3LkS5OumY8hPPpVPack+FZjUgTsN/dWmcaRL+EAAMkgCSbNqT5nzpVRtiXn/ANVyry/wNFhbzL9ELCPcb6UuSGc2ysAT9TmBptBBqqvYhA3gWDBGcEzBWCI67z1naNKtbGNN1lDmLeHtuoLZAPIFfD3hkAwTOhqtxqWlbvFuh5zggLl2KiYMxMsaa0scG63nVLma2AFZ2VtX19oqOgkeESB1oGOvoSUDNlRnC3WNw3GWSQxVmyiQY0UHWodrvSf24MjQlQQ0rAGhKmiWOE3bkgL7MTJjQ7amAdqzqxX4ljcf22IknxkCT16CYFSOEK/ehUUFnDjxFQMpXUgnQeRol63ce4RcUypgjY6DTz5Vf4G4tpBdPiYW77lpgnwqFWdyJYADqatMhgwDth0ZkYpmZlBYZRnaAVEgAHlHlVdjVKFlRF8MZmBJ3hhBbcwa3OPCW8DbtrtktqvLMFAjxGPKsF+mXbdweECDJYEGYPUb1k3pBxWJcQCMsgEDbQ9evOncIxMXVBMLmGYSRInqJ9djUjF45DmYgF2mC3iCz0FD4ElvOLl7wqLi5swi2Ld23dUN6BwtUDacYxPd27Ny26Oit4lmWKxyNwmY6QKp7vHLlyHF5lXO0BpicubKSukAcgtQOG4fu7+H79WZPCxtlSTlFvNJQ9DJjoK0H+0vDKtu1dtZAjQsDdjlMH0j86MausjxLiJvOXIAOgKgABecCPWuW8VtAEa67HbUSTUa3dACkElhlMFRG0mZ1bUgbcjVxb4Mbqm5AViCQgkSeR5mtZjMmpWJwQ7tbpz3EZkzCJy5RDarqnPfTb3ttYw5SuHe53ZBOR/2NJ9qdtYkAbGpfZzj1yy/d3hKRAAWCrCN5An4mrrtFgEa2z5EEQcw1MjSdB0JojWI929+t8Pnlnn/AACtbwh5xOK9bP8ApVjMTZP6ZggTPt7aR4a03BknEYmZ0a1qSf8A4/I1NX4D2zZCD7LOptSNCQveoTI6eR0Mmr7h3dIkWlAnfKmp+0AJ58+tUnH8Eqo/dood2s6wJZ+9XLJ5++tFhLfhXOBmgTEe1Gp0/KqKsw90Sd9+hH307iVycJc05L0+utNKkEx8/wCNP4k36pckRoPT2xzq+n4u+DOe4s+H/p2+QP7A8xWS42T39z7R8vvrX8C/5ez/ANq3+AVkuP6Yi59r8hTGayr3yFKiZzvJ101Nc/SYLBgNFmQBI0IMkHXf1odxoDAHXO/vhgPzoNrYmTrHv16daxb2y6GKMGaJgwuaDEaHTn6+dRDdzXLhjmJ89/j/ACpty0Cw00PvInYSdTT7llVBGkzBjfQc/nVaHLd0bGP5UmuTpJG0eu35fOgrB6ac/PSfWpUTMknKCR5Tr8J++s6ErAuWYWvY2LaTP1dP3q2NjDIyqSP2SIBj1kAwTpWJ4NjXRvDrOaEf2dQP2jsNK3Nm+CDljTkOp15cta68MLLdquD20AZDlmZ0009BFZrhDkXI1gq4jqShBj+Fai87YguHyqrZVYo+cBg2kgezqANvXyrMRgTau2pdGyiIAAYCCJaOcnnWkz63RG7f4gPlFKrVMCIHhPrI/hSoGNB2g4SVtJdvOgcMVyoMg3JO0yRDa0/h/DMOf0R01Fy+4dYkZVVnRSWEnVEMzzonELFzFXVywLa3Lih/FLS8uVXYxETO4NSVsvaxOGtgfQLcud2rHxBhaOf92TI32PpU2djsaxxItBFMAtOY+UcvOj4dSEuOIDAgAkTBn+dcu4Rjinuaf2cR66D19k/KpHD7Ba2wmJfpO0Hr5VlqIow30tx927tQTAEtlEtpzqjxa6JbnVrjqFPQ3bNw+7LNau7hozHM3iG2gGgA9eQqjxWHBxOCBDQ5YtPsHKpKifrat7qoq0vEcEji0HAYAooB2A5/cKyvEuDWjjO7VTlyMSASQCMkR0PiJHp5VtMVbE2xH7X3A0Gwv0rnlJ0/wj8qFjFAriUa2897bYhsqhc8ggGCAQNKsr+BAxPD0iEIYFSdGayneWwY6NJq241w5WysIS5Ji4o8WoMgnmD0/PWq977Ni8Ejwty3duZgNQVOGOR1J1ynKw15gjlNIzoHtJw28cQb6BniQbae3lyZSVn16Vl75Fy8tuz3hzznRwTlcyHZQOig8tK3zl72KNm3c7sLnN24vtgEr9HbP7LEEEnkCvWpHE+DpbAGHRVuFLkOSc2YxqbhliZZjPUnqapcXjteVXQVcqVCssiPTQTHx3PvmtBwzEPZg3PYfYzmCiJ2FFxOcWRcRe97x3zh90e2qq+b60+Izppl05CXwxj3YzIE6KNo6+VVXGLUcOW8ASfEplTqROhkrOu3zqRi+HBLVxbY9o5ss6AyshZ2GhPxquwfGraNkklpAygE6mYHyPwq6xWojT30Rqq67hHbFYe5pltBs0mD4hAjl860PC8PluXnzA94VIA5BVjWqyxhz9ZR7p/OrTh0Anxgk8h/7qRvGTqnndw/+qv8KvUNZbtVfKAMokhrRHPUMzCRIkSBtTOzXFMRevKLjLl7oXIVSJJMQSSdNagcx1PqafxLXCXfsj8QoTHU+pp/E/8Ak7v2PzFX0/F3wK1GHsyIItpPLXKN+tZDtDP6Td15j8A6Vrezx/VrP/bT8NZLtKf1m56r+Ba0z8Y4qQWjkzifMRQ1tZjAnQT/AAqww5OS9H/y3PuWo+DMFpiY9diIjz31rFnbJ6cPY94GGiAFp3EDWCD0nnVTffNPPcdJ00MVdOzpaeZhxrIncGRPKZG4/ZqiZZEyB4iDpuPDJk+tNgHw9gATMGNZ3B0BiTrrGldsPIaTB00n2xMdd6lLhIHhhhygSSTB0J3in4HCjMVZAYBgzpJClZIPLU+80ZtQGAsswzEMVXeBME7abn4VseDsO6WARpqDvP7XzmqnszhMlsh11zc/661eLA0AgVvhDWd4FhJe8MxAW8xIXTMQeflVtjcKgRiqgFmUk/vCfvPxqFwfS9iB/wDYT8ascWfAfj8Na1EHh7gCL9kfdSqAbreXxpVktWlkLctqoAVVICjQAAAAADlUHjhH6XhPJmA/et3P/wA1ZKv6xHIW5PqWgfnVNx9j+mYePZF22D6slz8i1RTX9u6egQfIn/yqHa4taw9pTdJEloOUkHXXWjBWDYosdCVyjoAkH7vlVX2mtfqSeZ+/N/EUXo8ZqfhOPWsRnFvMco1JEDcUTFCHwPXvD8O4efyqm7IWguFuGPauMP8ACgP8aueMWgcTgl3hi0egBn/LVFymdLfEwLtrzLaeeXpTcEZd+st+L+VSbwm9b8gx+OlQeBWx3l5o1Lb+80fT8Li9wLkLEKJOpMDbzqg7T4d3xuCS22R2NyLgAJUBFLROhIUNHrV92hSTbHmfyqtwaHEcWZp8GDUj9+4GSPx/4BTPYvpYcDs20ulEksueScxYy4zMzn2mOk1K45ixbdMwOqsAAJ1kfwpnAlm67fa+8VztAJvWx/dn5msW9a1J2jdpdBa2EhjHuSqF7gA1I+Io3+0rS5hR/cvffZ/hWYUf1763jOp2Eup3/tLlL2wTI2C3Z15axqKm9pXUWy1q8QRGgcmZIHWqXhOEYPJGz67cu8B+bVZcatgWHA5unzuAn76bBKy5x+IP/Wuf42OnxrV9gMQTdJuXXYgErJJUADxTPqKytofnWg7Kj6T9x/xW+lYnvHS+tbjtK0hYO7W/eJag9kCvfCP/AOdPhnFMxNzvRlbQ2u6MiPECzKuhI160XgdpbDhiWb6JbcBQPZMz7VbxzdY6n1onEj+p3vsH7xVWOKKc3hbRmH7PI+tSF4it7DsoVx3i6MVU6HUGA1Gdn40XZs/qtn/tr91ZXtR/zNz9z/TWtBwjH27dm2hLHKoE5Tr5wCayPaLiaPfdlmDEaR7IyHQ+amkIlrAOAwIUZ3LKCV8Stljnpp6VCxmAjuyAFDoDJ3J2bny/KpFvjVweFjIBGTwp4QNhMSfWmrjy/dh5IRYTYQIHT3105eN4+u3OS6k4mwWtMG8RCyAvM8qx7sPCDqGc6Tz0Hu3FbNcZBJg6AHlyk1keEYlRet5oi2bjfvMsCfeBWPE1oey1sqHRgQRBEx7JGxG/U/Gr02l5qPgNI2qDYxwIkAkGBy865f4qqbq3y/jTDUjCYcITBOsaEkga8gdqlFqpLnaC2q5iG9IH8arG7W6+xpPyo9K1o0VhcJnQ7CBptziTzol4yp9DVbg+NWnGYuFPMHSPjRxj7Z2uIf3hTEikv9X5ilU79EPnXaw0ylvij27y3LZIywSolVMHbKN1PnVze493gW84yuuIstlAMZUBU78/EajNwS26ZFfK3JiDoCT0MRNE/wCH2yKjOhCkez4ZI6kzJpnPjy+jMXWK4zbFu7JMsxOx9nl99VnaTjNt7Fq2pk5RyI18PX309uCkghhM9GI/lXH4KpiUJjbUafGq8da48sd4HxK3bwoRjrmdjoTvCipvDeLWnxV2/cc+FslkQ0BANTp1/jVXiOE6AKGA9xAgzynTSmYPh7ICD1P7JI1PqKpMi5ctutf/AMR2O/HiJhPqtzbzFc4ZxmxbB1aW1OhOs/zrKpgIcnvE1UAA6HT30buG5FP8VWHppMXxixcdDLQAeRGsz91V3YHHq1/GXBmJvXAVWNkVrjSTyHjif7pqnCPICBS8jKCCVmeYIAI30mpFm8zyQoRkJUZUWAYlsvh0Ek6U8Z/WeV/jW4G/bRmy3kzFsu2YTIzH2tACenLlUDiWPyXgLjo+kB2BCgSd8hA51n7XEMUpOUm4YJYPICW1iYAGhJYAHyqo41j+9IW2PDIuEkrqxECZGukesVvOPrGJb9qx7V4w4oq5ZD3QcLk2IYqTOpg6CseuI8amTEj76ssTeYqBkAI1zAL8gqiKCmBkzsDDRB0kzG1FU7TLGMty0lpzNMeZp+Mx9lkIBacwOu0Zl6c9DUFOGk899djSThjEaT/WvShqLjs1wVMQjszOMpAGWOcnUmpgsJhboAZgCrwTqSZt6GB61YdhrAt27oaNXQ6mNACDrVX20uw6MP743A3yGdfQ/KqTpW9/4s8LxTMbrLOVRZzGDrDuTHPoYpydp7XXziG++Pyqi4G3eYbF9QLXukvr8qhhNBsYiaL01xm6srfGbXi8R1ZjsdjtUvg/HbK2kBYyqqD4TuAAaxtxCDqOuvw50XAn7h+dVUneN5a7R2Mi+I+yP2T0rOYi+HOZdi13/VaoFsjKPT8qlcPtZkUcpufO42+n9TRKeXHHWMQxgAkakipuIKm+xSMmd8oGgCEnLAGwiK7xDBl7KqCYUgg6GYBjTlvUl8IneP3U5MzFIOmSfDuJ2jen4xnat4leKq5HMAfGRVHgcMxzPsoBg9eWka9fhWmx3Ds6kSRI33iD0gUPCcPy28h8W+sHn5T51asWmLwaWwmRpktIBEIVYjKVj6uQz5npWQ4pxQsSF0Hzqyvhs3iLHxM0ecyfPp8BUC/wz2m8QCxIgA67bmjjKuWIF6Y1B111B5dKihCRIBgbmDA99Wd+2CF0MAQY0nTegpZgevlW2cAwgJ0AJPQAnTntSfXT3a6fEnapFuwggjMSPSD7qZ3JBmV3O8H5GatWPXbD28q/SKdBqJg6b70qruH8QPdW/EPYTl/dHlSq2LKxyJc5qYgiPXfY+mmu1EsC9JBMqdsxGYa+XP8AjSpV868eP8a8rF/h8a2xU6dD/GpIxXlSpVrb/WSF8H+hTu88v69xpUqJ+nL+h2R9WuZV6UqVan7cyZcsodiVPUDUemlQ7HAbYEAq5JJLOssSTPIj4VylXTh+9tyoVOFOgcW+7Bdcs5WWIOh3M7n41Tr2VYAApbMDU53BJ6xlpUq9SRm7IXe8BXIqyCRmY7dAd59a0vcXjo3dkGZ3B16b0qVWLT0wR0lVPuU/+IpzYRedlT6KtKlWcOpGFum0CLaZc2p08tNqr8VhEvMWuoTJJA+kWJ32Amu0qSVvB2UR1S3pcKBxLaqs/WPma4nD8P0Ijz/nSpUKXCHCbH1jqfrfyoK9ncN9Y/465SqxbRV4Dh+v+f8AnRLfBbSiFbSSR4uZ1POuUqcWi/7tEQH+fSntw1VLLbfwyY1B02GvpSpVYtDPDT1mhHhLcjXaVS1GucEc65tfs/zqNd4A/Jhz5fzpUqkiHs3d+uvwNM/4duTq4+H86VKoO/8AD5G7j+vfXG4KOdz7v40qVKXmGx1pEVZByqqzI1gR1pUqVGLX/9k="/>
          <p:cNvSpPr>
            <a:spLocks noChangeAspect="1" noChangeArrowheads="1"/>
          </p:cNvSpPr>
          <p:nvPr/>
        </p:nvSpPr>
        <p:spPr bwMode="auto">
          <a:xfrm>
            <a:off x="765175" y="-852488"/>
            <a:ext cx="455295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16" descr="data:image/jpeg;base64,/9j/4AAQSkZJRgABAQAAAQABAAD/2wCEAAkGBxQTEhUUExQWFhUUFxUYFRQYGBcWFxQUFRQYFhQXGBUYHCggGBolHhYUITEhJSkrLi4uFx8zODMsNygtLisBCgoKDg0OGhAQGiwkHCQsLCwsLCwsLCwsLCwsLCwsLCwsLCwsLCwsLCwsLCwsLCwsLCwsLCwsLCwsLCwsLCwsLP/AABEIALgBEgMBIgACEQEDEQH/xAAcAAABBQEBAQAAAAAAAAAAAAADAAIEBQYBBwj/xABGEAACAQIEAwUEBgcFCAMBAAABAhEAAwQSITEFQVEGEyJhcTKBkaEjUnKxssEUJEKC0eHwM2KSorMHFRY0Q3PC8VNj0lT/xAAZAQEBAQEBAQAAAAAAAAAAAAABAAIDBAX/xAAfEQEBAQACAwEBAQEAAAAAAAAAARECIRIxQQNRYRP/2gAMAwEAAhEDEQA/APTMhpBKPNMau+uAZFICnRRlSlAZaRt0YrTlWjViMLVOFqp9q1XGXWjTiMtqjLaoyW6KRRpxE7umMtS4rhSrTiIBRVWnFKNbFQBKVwJUgmlFGl1F0pFaeoiuTQTFFdNdbShM1SNc1A4nxS3YXNcMTMACSxG8fzqazVn+JeN/EAchOXTbaT66U2ye1JrLdpe1rsyL3OVVZLqEsQWyExOm01KwP+0MSP0iyUQ7XElgD/eWJ+E+lV3a7hty7ft92hYC2ZOyjxHcnSoXDrJFsqw2JBB56D4108+PhKvG69Ss4hXVXUyrAMp6giQfhXS1UPZfFM1soYi3lVdIhYIA90VdKawKfNdpop01AxxQwKkEU3LSgri1GYVKuUErVACVobCpDChMK0A6VdilUltNcinAURVrJct2xzrt1aeBTiKDgAWipFdUUslSdDzTwtcS3Ru7oJortcamzUnRRYoSiiiohgU6KeFp8UagAtESkwrqrUnYrmWKcBTLjVEO5UZ2oztUW4aYzQ8ReyrJ+VZHtJx+3hlzuCSxMKN602ObwH3ffWL7W9mzi8hVwpXqJ01/jWP0946fn61c8Mxq4iwt1JyupIB3G4IPvBrGcc4suGRWZSczBRGnImSfQGtQbqYKzaspbuXDlIVVEyRqzM2yySTPnWR4lgxjMOVKtbYGVLCIdfLmIJHvrHGuln1pOzXFlGsEi7l9VOo2571sVavOeEYfultJM5MgJ2kiJMV6CDXbh6cOfseacDTA1dDVpkZRTgtC7yiK9BMcUFjT7ra0FqQY7UAtRWWhlKQbNcp+WlSFuy0gaI1CNYaFU08GgK1PmpCiiUy0tHcUNQNWowoQSiAUVGutDAohpoWpCAVwiuiu1F1a7NNLUpqTors00UmqRTTLlJ9KEzVANqj3TRmeo901qCoWLBKkAweRiflOtVuAYlFLTOsyuU7n9nlVjecSVkTEx5bTHMVVcIA7pYiJfYMo9tuTaj31j9XT8r7jO/7RVBWzmKQSwKuXKtoIHdW/FeP9z+FVXZWP0cAFSA7xlzwNtMr+JPs8tq0nbC0WW37ehacjpagae1dbW2vmutUnBZ7kSWPiaCzrdkaRFxfaXzOvWucdL6WODwveXkWWA1Jy5eURObl6Sa2NZPhS/rFrQGC29svHhOoYf2f2j6c61sV34enDn7dDU7NWM7Udrms3DasKrMhUu5IIHVQOswD7+YrnB+1ptgjGus5oVkHPmMqjYdTR58dZytsDRVNV3DsfbvoHtOHU8xy8iNwfI1ZWqU5cimpbouSiqKiH3FAvW6n1Dvb1SqxEilT8tKtMrAk0wt5Vw3KbNZJwNFU0EGiI9KSbTVIS5UVDRQ1YrUHcim5qZmpQJ2oIoWlFOUCuNUjSa5NKuUpw06uU01AQGuzQlpZqiVw0JhRGagXH/rSmCgXTUPELmESRqJgwTBmJ5A+VSLr1EuP/AFBrcYpl6NWgSRE7aCSBm5CSfjVOmJWzZDXjlAJHtNdMs5ygGMzE6QInlU/EkER5j76qO1BHcDyuWv8AUFcv19yOv5+rVhjeHWr+Q3EDBDmUEaAmNYPOssttLQfKqqoLOQoA1/aMDnpWzteyPQfdWNxX/UH2/wA658XTkPwjFoWtXQQU1bMWdAFynXQeL7LafKrRO1Vt1Y2lZspGpESJ1IH3TvPurIWb6jCWxoQyQAfsnWPhULG3ntWxkZSj5JZZERuImd51rfnjlymo3FcI9tc50zsSVjnoVAM7DwnnsDVZjrk7kvBBLEGMzAE77nMW6cutXX6crpdzlcxynQ5AV0UZVIgkyNNo1rO94zAr4sukxtA2k7Vy5ZPRi17L8UOGvd5lJCySAdIKkLOuoGfzia9Z4T2ktXRJD29Y8awJ5+IaAesbivIuC4MOxUvEAxOzFgoyx5wRt67VeW7zW7gZQVhWGUQFLgMuobTdVg6gBRXThehY9btX1YBlIIOxBBB9CKOHFZzs5fJw9skgysyoyjXXb+tasxerrjGp7XKj3XoDXqG12nFomelUAY1evyP8KVQTRdNFW7Qcwp6CtBJWiIK5Zo4Ws61BEEUVajlwsZjuYHr0rL9vuPXcKLTWikFtUJ8TZd4AIkDmPOsVqNmsfClmry/h3bdHYsHKg3E8LaBjmALE80A00MyJI5D0HBcTt3tbTB1icw2OpGnXY6iorMNQ3emNcqNcu1SC1INymm5UQsa4Ca1g1NW5Ts1RbbGjJQhZpheKazVk8fg2Z2D3bjAHQTlH+WD86OVxrjNXmO4/Yt6FwW+qviY+gG9VGI47ef8AsrWUfWuGPeBqfcQKFYwiIPCoUeQj40cjpXK866zhGfxt/FreU9/7QEjL4BqRopJFaq7pv8az+Ow7NeUCJyzJJgQ2nhA1+IqV+gM2ty67eQ8A+Xi+da4/pg5fnqdmB1BBHUaj41V9qSP0eTsLlr/UWs2uGZD9HcZfef8A3U7ieKc4E94ZYG2SY3i4KOXPypnDx4tZY1VfQfdWMxSjNc9W+81scG020+yv4RWOxbeO59p/xGs8VfSu4VaDYa3zIQxI56jaod2APp1MMFKgSBLKSo2OWdefPY8p3A3+gT0P4jUXtldM2goYRat5jBIYwCsEbnWNa1f6xWfuAByqFhIMKPFAOoViI6E7cudObGxKlQJ5ZVPjZQSQWE5dzvzHlR7rHuyGIlQWcE5XJOTSAZYzp5anWuWcTaa6AsWlJQ+IlsjZFEzyIYms4EbhmKe27ZSVKkQ4jwiAdm1JhtI61O4fxQAksqu0eLOAQNhJkkuPZO0yoM8qh4vFC7cfKDGfNCftwFX0GgUQAddaG4YLosAyJ0Byk5tVGpP9dKvXpPSOy/GGvZvZgBFCzB8I8bjw6zI0051osxrG9h8KVLNmJtgECRp1bXyaR7q1OAxy3VDLpMwDElQYDR0O/vr0cLc7c77TBPQ/KgY/ELbQswYgCSFiVXm2+gFLE8StWv7S4FJ2119QN6807QdqC86hm1VXBIUrOgIEZiY5iNfIVcuWKTWk/wB4YU6xeM6z4tZ570q8yHFr40DPHLxHalXLzrePpX9GXcULEMqCWIAkCSQNzA3rL8E4oyOB/wBKHcFiAG2Wch1AnbkBO+lRu33F7albbg+JdGADKSAwZYB09ofAjXn01nGyw19WLBT7Jg9JIBHroRR+8id9Omp2mvOuznam3IttlAkLmKMvhtgQWCzHqYHWtDgO0qsGKh7hY/RqoDMY9oFVOkR7+XSrpPOe1nGUvO033KglQjmHsOhJUuijx7kA/E1D4vxhsQodQSLQUkvlIUjKiyAPESd4+t61qu0iWccO+w6nvbTg3SR4wuyDu2EMJQztEHes0uDtOhtfSfpUjLb0VDcViYBYKVgNcWDptryOcaiNwtXzAraSFDOEcwDlHJSZkkgcuk1uux3Ghn2ZAST3aEsHOUIDGuVQFmWbzrIX7bXrtxQzJctqs9+yR3oJZwG1zAtMAf3T5A3Zm3cS5aytIulA9wFXVFOZUVhlBtuMr89o23qnSr2hLmZQw2YAjbmPKq3ifE0s5QdWZlUKN9SBOnSafgMRcdizqwEHeImSPCNwdNZjfnyx3HLwOIu3ReVO6/ZyklyCsAT7W7Axt8ztltreIDTB9kwfI9KKDVH2eL91LiMxkDXmNTr1Mnc771cK0UspgXSnKaEj1120oaVOK49BKpadiNDIygHzzRPuqKLjMZYAE6kDUT0BqFxDjFtXYBgWE6GVGnmRXMBxu1ccIJDESAY1689OXxrz8uW134yRD7Q/2+FHLOxjlIKRp76v4rP9o7iriMKWIABuEkkAAA25Mmp1jtBYe4LaPnZtoBy6CfaiKGh2H037n/lUwCq/FXst4bapzYKN+p/IGirfdtv8qk/B3yr8qNOM3cSZ99c4uv6m/wC5+NajNecEz1PtKR/mSR8qlcUacGx017vnp7a86vqvpqOHf2Vv7CfhFY7HH6W59t/xGtfww/RW/sJ+EVjeIaXrn23/ABGtRmoHBbn0KfvfjNM4hjiD9ImYEBRcINzKo2VVOij3TqddaFwVosr+9+Nqn4i6uTKdypMcjHI/1ypYsZ7iXErdwIgUIBAMSAoOmgkkgACST1ga6k7HpaXFMLpB0OVwxWPDEhlcQfQmarf93s7ZdidFGwYzvOpI6+6gW8LlcowKMDBPQgH5HTWszlZ2MabtGB+kYm4BqtwDNroDbWFYEQZOY66/DUVziJum0MwzTC+DKsmJZmzfLbc6SRVHd4o9zMXhmYKBmkCETIug0LQF36Uy3jG9p40XKuhOuU/EwI1I5dBGvLsY2LdtmUhCisULqXTRXHsgwNgd9DyFSeENebDvfVwGd8w8IZRlBAJIMLJj4bdMYttCxm4WChY8IUuRJnLmgDkBP1elaTs5bu3rTIghcwKXGCByVBK+DMMwVh5xI03NanK2jDOLYnFYy06i0w7sk3BrAcRASddjMD1rHvisilSnjiATuDzidBM/OvT8T2W7u0C73C4BMKzJa6zcznKYMnlqdhzwvELyqwd1RwwIyEtKuSfEokDLseWpjlNNiiAmDDAHXXX2X568hFKi2+JXAABiLgAAAEjQDYe1SrOxNj/vxnEC+LUlEdSSAbbAlpbLsCBp/eMnes/xlGN0LZa6QrlRmYEl9TPg8MZYM66N60LCv4iqd44MgAFRnGsqZJjSdBPv3rlrDs9y2u4lmCrrcUwJQqRJ9nSRtrWt0u4a+xeSZ0kIYiRrEkbmTr5mpvCu012xKqD4gVujKPECdYYajTSfM60DANaN12uWy4M90uiZblxpR22UKMw8vSBUbG2FVzltMNdCsuCAMxIfRcg0B39mSdTR2mz4bjmtXEKCx3eYksHAS2WUS1y6jZWYNmhCW05TTOJcPXElLuFzqt4lWDOcpvNEIDMbAFtSVkanlmeEPaVkW8uVCCxyyMw9lWJRl8WhgzE5t9KDxTtAXy2g7GyHLAtIJzTJZV8MgEjaeQMVryGNFjuFWrl1mus1q/3iiBZYocimFRR1UWzm0nNVXb4ldD5UuMiKQUOXu2ZmIzsbYn2o2JHIepcZxi9cTxPd7prhlyvjPgVMkgbhbaAwPUmaZe47byL3SlO7ATLlX2QmWdAMzEgSSJ0GsCKLU2I4hfw+GPfX2W4xU2ldWB7vmAoAPqDG425t7PY9LeF7y+A5vPcdUQNcJKzJYa5RPPaW+NFhcdaOFvXWcC8xXwd54XQaMwtosq2pg9fKaDxLtktxhbw9pUtBURng3HgnUrnlU1MDTn6U+WDHqvDL/e2luZcs8t416wJqSTWV4PxFxaVbSlbfiguZKLpAg9ZoGL4rmY2jdbMwIUoM49nU5UkgjoYqv6Qz861r4hE1d1UDqfyqo7Qcetpa8D6sYzLqVEEnwwSdunvFYTtZxh7dzIPZhTldQGkbwSZis7e4sxBygliANBIG8nkAI51j/rT4SLjiN1RmcOLgB8IYy2w3RZywcxgkc6HZ4deeLqXFmd1Yh1UiQCBsDPwA5VS8K4jczwpHj3RoCkjUN4tFOgg9JrbYfihEW75l3AIZUZbSwAO7DayRr4udYdIoX4awv2Edz9OzAke0AsH2jM1vOG9n7Npg6glx+0SekbbVmuKEfpmBj61z7hWzs4lWZlBlkjMNfDmEifdQ38KPpv3PzqYtUGL49h7V2LlzKYAgqwOrQNxt51aYfiFpvZuI0b5WUx6wfI1Bmn3PqaXFh+p3P3PxrTGfU77mn8SM4S5pyX8a0/T8aPhB+htf9u3+AVjuK/21z7bfirW8IYmzagAfR2+p/YFY/jE9/c+2fvpjNVXCz9EI6v8Ajaj4vFZU1WQOYkc9NSIPuNQ+GmLWukNc6D9s86bisUSsJJ0jKZAGviOm/Kq3GarbeNyuD4VIbMDHs+QHSoeKvKzXGnMxMz/A/CutYOYFhmXTSd/LT3/KuMwzNpGmqzOwjc6iYmsb0DbVsHQbjNJJA0jYbzt86lWMLpuYIzCTAjadBB+r5zUW1bhenPnOp9NeVSsNjmQmQCdxPnuPPbnNUqRrVozEGZ1iNI5+W9WWD4hiLOqXXWYYA7HKNJ10/MeVEw3EILNBljJAjLynT46edHuXLLFe8thM2zhiGIM+Wh9ZrfGT5Ug8d7VYm+VW5K5JBiTmMjUqTGYRvVFbuDMJaDtJ1idJgb6cqn8axVsDu08Y3LkS5OumY8hPPpVPack+FZjUgTsN/dWmcaRL+EAAMkgCSbNqT5nzpVRtiXn/ANVyry/wNFhbzL9ELCPcb6UuSGc2ysAT9TmBptBBqqvYhA3gWDBGcEzBWCI67z1naNKtbGNN1lDmLeHtuoLZAPIFfD3hkAwTOhqtxqWlbvFuh5zggLl2KiYMxMsaa0scG63nVLma2AFZ2VtX19oqOgkeESB1oGOvoSUDNlRnC3WNw3GWSQxVmyiQY0UHWodrvSf24MjQlQQ0rAGhKmiWOE3bkgL7MTJjQ7amAdqzqxX4ljcf22IknxkCT16CYFSOEK/ehUUFnDjxFQMpXUgnQeRol63ce4RcUypgjY6DTz5Vf4G4tpBdPiYW77lpgnwqFWdyJYADqatMhgwDth0ZkYpmZlBYZRnaAVEgAHlHlVdjVKFlRF8MZmBJ3hhBbcwa3OPCW8DbtrtktqvLMFAjxGPKsF+mXbdweECDJYEGYPUb1k3pBxWJcQCMsgEDbQ9evOncIxMXVBMLmGYSRInqJ9djUjF45DmYgF2mC3iCz0FD4ElvOLl7wqLi5swi2Ld23dUN6BwtUDacYxPd27Ny26Oit4lmWKxyNwmY6QKp7vHLlyHF5lXO0BpicubKSukAcgtQOG4fu7+H79WZPCxtlSTlFvNJQ9DJjoK0H+0vDKtu1dtZAjQsDdjlMH0j86MausjxLiJvOXIAOgKgABecCPWuW8VtAEa67HbUSTUa3dACkElhlMFRG0mZ1bUgbcjVxb4Mbqm5AViCQgkSeR5mtZjMmpWJwQ7tbpz3EZkzCJy5RDarqnPfTb3ttYw5SuHe53ZBOR/2NJ9qdtYkAbGpfZzj1yy/d3hKRAAWCrCN5An4mrrtFgEa2z5EEQcw1MjSdB0JojWI929+t8Pnlnn/AACtbwh5xOK9bP8ApVjMTZP6ZggTPt7aR4a03BknEYmZ0a1qSf8A4/I1NX4D2zZCD7LOptSNCQveoTI6eR0Mmr7h3dIkWlAnfKmp+0AJ58+tUnH8Eqo/dood2s6wJZ+9XLJ5++tFhLfhXOBmgTEe1Gp0/KqKsw90Sd9+hH307iVycJc05L0+utNKkEx8/wCNP4k36pckRoPT2xzq+n4u+DOe4s+H/p2+QP7A8xWS42T39z7R8vvrX8C/5ez/ANq3+AVkuP6Yi59r8hTGayr3yFKiZzvJ101Nc/SYLBgNFmQBI0IMkHXf1odxoDAHXO/vhgPzoNrYmTrHv16daxb2y6GKMGaJgwuaDEaHTn6+dRDdzXLhjmJ89/j/ACpty0Cw00PvInYSdTT7llVBGkzBjfQc/nVaHLd0bGP5UmuTpJG0eu35fOgrB6ac/PSfWpUTMknKCR5Tr8J++s6ErAuWYWvY2LaTP1dP3q2NjDIyqSP2SIBj1kAwTpWJ4NjXRvDrOaEf2dQP2jsNK3Nm+CDljTkOp15cta68MLLdquD20AZDlmZ0009BFZrhDkXI1gq4jqShBj+Fai87YguHyqrZVYo+cBg2kgezqANvXyrMRgTau2pdGyiIAAYCCJaOcnnWkz63RG7f4gPlFKrVMCIHhPrI/hSoGNB2g4SVtJdvOgcMVyoMg3JO0yRDa0/h/DMOf0R01Fy+4dYkZVVnRSWEnVEMzzonELFzFXVywLa3Lih/FLS8uVXYxETO4NSVsvaxOGtgfQLcud2rHxBhaOf92TI32PpU2djsaxxItBFMAtOY+UcvOj4dSEuOIDAgAkTBn+dcu4Rjinuaf2cR66D19k/KpHD7Ba2wmJfpO0Hr5VlqIow30tx927tQTAEtlEtpzqjxa6JbnVrjqFPQ3bNw+7LNau7hozHM3iG2gGgA9eQqjxWHBxOCBDQ5YtPsHKpKifrat7qoq0vEcEji0HAYAooB2A5/cKyvEuDWjjO7VTlyMSASQCMkR0PiJHp5VtMVbE2xH7X3A0Gwv0rnlJ0/wj8qFjFAriUa2897bYhsqhc8ggGCAQNKsr+BAxPD0iEIYFSdGayneWwY6NJq241w5WysIS5Ji4o8WoMgnmD0/PWq977Ni8Ejwty3duZgNQVOGOR1J1ynKw15gjlNIzoHtJw28cQb6BniQbae3lyZSVn16Vl75Fy8tuz3hzznRwTlcyHZQOig8tK3zl72KNm3c7sLnN24vtgEr9HbP7LEEEnkCvWpHE+DpbAGHRVuFLkOSc2YxqbhliZZjPUnqapcXjteVXQVcqVCssiPTQTHx3PvmtBwzEPZg3PYfYzmCiJ2FFxOcWRcRe97x3zh90e2qq+b60+Izppl05CXwxj3YzIE6KNo6+VVXGLUcOW8ASfEplTqROhkrOu3zqRi+HBLVxbY9o5ss6AyshZ2GhPxquwfGraNkklpAygE6mYHyPwq6xWojT30Rqq67hHbFYe5pltBs0mD4hAjl860PC8PluXnzA94VIA5BVjWqyxhz9ZR7p/OrTh0Anxgk8h/7qRvGTqnndw/+qv8KvUNZbtVfKAMokhrRHPUMzCRIkSBtTOzXFMRevKLjLl7oXIVSJJMQSSdNagcx1PqafxLXCXfsj8QoTHU+pp/E/8Ak7v2PzFX0/F3wK1GHsyIItpPLXKN+tZDtDP6Td15j8A6Vrezx/VrP/bT8NZLtKf1m56r+Ba0z8Y4qQWjkzifMRQ1tZjAnQT/AAqww5OS9H/y3PuWo+DMFpiY9diIjz31rFnbJ6cPY94GGiAFp3EDWCD0nnVTffNPPcdJ00MVdOzpaeZhxrIncGRPKZG4/ZqiZZEyB4iDpuPDJk+tNgHw9gATMGNZ3B0BiTrrGldsPIaTB00n2xMdd6lLhIHhhhygSSTB0J3in4HCjMVZAYBgzpJClZIPLU+80ZtQGAsswzEMVXeBME7abn4VseDsO6WARpqDvP7XzmqnszhMlsh11zc/661eLA0AgVvhDWd4FhJe8MxAW8xIXTMQeflVtjcKgRiqgFmUk/vCfvPxqFwfS9iB/wDYT8ascWfAfj8Na1EHh7gCL9kfdSqAbreXxpVktWlkLctqoAVVICjQAAAAADlUHjhH6XhPJmA/et3P/wA1ZKv6xHIW5PqWgfnVNx9j+mYePZF22D6slz8i1RTX9u6egQfIn/yqHa4taw9pTdJEloOUkHXXWjBWDYosdCVyjoAkH7vlVX2mtfqSeZ+/N/EUXo8ZqfhOPWsRnFvMco1JEDcUTFCHwPXvD8O4efyqm7IWguFuGPauMP8ACgP8aueMWgcTgl3hi0egBn/LVFymdLfEwLtrzLaeeXpTcEZd+st+L+VSbwm9b8gx+OlQeBWx3l5o1Lb+80fT8Li9wLkLEKJOpMDbzqg7T4d3xuCS22R2NyLgAJUBFLROhIUNHrV92hSTbHmfyqtwaHEcWZp8GDUj9+4GSPx/4BTPYvpYcDs20ulEksueScxYy4zMzn2mOk1K45ixbdMwOqsAAJ1kfwpnAlm67fa+8VztAJvWx/dn5msW9a1J2jdpdBa2EhjHuSqF7gA1I+Io3+0rS5hR/cvffZ/hWYUf1763jOp2Eup3/tLlL2wTI2C3Z15axqKm9pXUWy1q8QRGgcmZIHWqXhOEYPJGz67cu8B+bVZcatgWHA5unzuAn76bBKy5x+IP/Wuf42OnxrV9gMQTdJuXXYgErJJUADxTPqKytofnWg7Kj6T9x/xW+lYnvHS+tbjtK0hYO7W/eJag9kCvfCP/AOdPhnFMxNzvRlbQ2u6MiPECzKuhI160XgdpbDhiWb6JbcBQPZMz7VbxzdY6n1onEj+p3vsH7xVWOKKc3hbRmH7PI+tSF4it7DsoVx3i6MVU6HUGA1Gdn40XZs/qtn/tr91ZXtR/zNz9z/TWtBwjH27dm2hLHKoE5Tr5wCayPaLiaPfdlmDEaR7IyHQ+amkIlrAOAwIUZ3LKCV8Stljnpp6VCxmAjuyAFDoDJ3J2bny/KpFvjVweFjIBGTwp4QNhMSfWmrjy/dh5IRYTYQIHT3105eN4+u3OS6k4mwWtMG8RCyAvM8qx7sPCDqGc6Tz0Hu3FbNcZBJg6AHlyk1keEYlRet5oi2bjfvMsCfeBWPE1oey1sqHRgQRBEx7JGxG/U/Gr02l5qPgNI2qDYxwIkAkGBy865f4qqbq3y/jTDUjCYcITBOsaEkga8gdqlFqpLnaC2q5iG9IH8arG7W6+xpPyo9K1o0VhcJnQ7CBptziTzol4yp9DVbg+NWnGYuFPMHSPjRxj7Z2uIf3hTEikv9X5ilU79EPnXaw0ylvij27y3LZIywSolVMHbKN1PnVze493gW84yuuIstlAMZUBU78/EajNwS26ZFfK3JiDoCT0MRNE/wCH2yKjOhCkez4ZI6kzJpnPjy+jMXWK4zbFu7JMsxOx9nl99VnaTjNt7Fq2pk5RyI18PX309uCkghhM9GI/lXH4KpiUJjbUafGq8da48sd4HxK3bwoRjrmdjoTvCipvDeLWnxV2/cc+FslkQ0BANTp1/jVXiOE6AKGA9xAgzynTSmYPh7ICD1P7JI1PqKpMi5ctutf/AMR2O/HiJhPqtzbzFc4ZxmxbB1aW1OhOs/zrKpgIcnvE1UAA6HT30buG5FP8VWHppMXxixcdDLQAeRGsz91V3YHHq1/GXBmJvXAVWNkVrjSTyHjif7pqnCPICBS8jKCCVmeYIAI30mpFm8zyQoRkJUZUWAYlsvh0Ek6U8Z/WeV/jW4G/bRmy3kzFsu2YTIzH2tACenLlUDiWPyXgLjo+kB2BCgSd8hA51n7XEMUpOUm4YJYPICW1iYAGhJYAHyqo41j+9IW2PDIuEkrqxECZGukesVvOPrGJb9qx7V4w4oq5ZD3QcLk2IYqTOpg6CseuI8amTEj76ssTeYqBkAI1zAL8gqiKCmBkzsDDRB0kzG1FU7TLGMty0lpzNMeZp+Mx9lkIBacwOu0Zl6c9DUFOGk899djSThjEaT/WvShqLjs1wVMQjszOMpAGWOcnUmpgsJhboAZgCrwTqSZt6GB61YdhrAt27oaNXQ6mNACDrVX20uw6MP743A3yGdfQ/KqTpW9/4s8LxTMbrLOVRZzGDrDuTHPoYpydp7XXziG++Pyqi4G3eYbF9QLXukvr8qhhNBsYiaL01xm6srfGbXi8R1ZjsdjtUvg/HbK2kBYyqqD4TuAAaxtxCDqOuvw50XAn7h+dVUneN5a7R2Mi+I+yP2T0rOYi+HOZdi13/VaoFsjKPT8qlcPtZkUcpufO42+n9TRKeXHHWMQxgAkakipuIKm+xSMmd8oGgCEnLAGwiK7xDBl7KqCYUgg6GYBjTlvUl8IneP3U5MzFIOmSfDuJ2jen4xnat4leKq5HMAfGRVHgcMxzPsoBg9eWka9fhWmx3Ds6kSRI33iD0gUPCcPy28h8W+sHn5T51asWmLwaWwmRpktIBEIVYjKVj6uQz5npWQ4pxQsSF0Hzqyvhs3iLHxM0ecyfPp8BUC/wz2m8QCxIgA67bmjjKuWIF6Y1B111B5dKihCRIBgbmDA99Wd+2CF0MAQY0nTegpZgevlW2cAwgJ0AJPQAnTntSfXT3a6fEnapFuwggjMSPSD7qZ3JBmV3O8H5GatWPXbD28q/SKdBqJg6b70qruH8QPdW/EPYTl/dHlSq2LKxyJc5qYgiPXfY+mmu1EsC9JBMqdsxGYa+XP8AjSpV868eP8a8rF/h8a2xU6dD/GpIxXlSpVrb/WSF8H+hTu88v69xpUqJ+nL+h2R9WuZV6UqVan7cyZcsodiVPUDUemlQ7HAbYEAq5JJLOssSTPIj4VylXTh+9tyoVOFOgcW+7Bdcs5WWIOh3M7n41Tr2VYAApbMDU53BJ6xlpUq9SRm7IXe8BXIqyCRmY7dAd59a0vcXjo3dkGZ3B16b0qVWLT0wR0lVPuU/+IpzYRedlT6KtKlWcOpGFum0CLaZc2p08tNqr8VhEvMWuoTJJA+kWJ32Amu0qSVvB2UR1S3pcKBxLaqs/WPma4nD8P0Ijz/nSpUKXCHCbH1jqfrfyoK9ncN9Y/465SqxbRV4Dh+v+f8AnRLfBbSiFbSSR4uZ1POuUqcWi/7tEQH+fSntw1VLLbfwyY1B02GvpSpVYtDPDT1mhHhLcjXaVS1GucEc65tfs/zqNd4A/Jhz5fzpUqkiHs3d+uvwNM/4duTq4+H86VKoO/8AD5G7j+vfXG4KOdz7v40qVKXmGx1pEVZByqqzI1gR1pUqVGLX/9k="/>
          <p:cNvSpPr>
            <a:spLocks noChangeAspect="1" noChangeArrowheads="1"/>
          </p:cNvSpPr>
          <p:nvPr/>
        </p:nvSpPr>
        <p:spPr bwMode="auto">
          <a:xfrm>
            <a:off x="917575" y="-700088"/>
            <a:ext cx="455295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AutoShape 4" descr="data:image/jpeg;base64,/9j/4AAQSkZJRgABAQAAAQABAAD/2wCEAAkGBxQTEhUUExQWFhUUFxUYFRQYGBcWFxQUFRQYFhQXGBUYHCggGBolHhYUITEhJSkrLi4uFx8zODMsNygtLisBCgoKDg0OGhAQGiwkHCQsLCwsLCwsLCwsLCwsLCwsLCwsLCwsLCwsLCwsLCwsLCwsLCwsLCwsLCwsLCwsLCwsLP/AABEIALgBEgMBIgACEQEDEQH/xAAcAAABBQEBAQAAAAAAAAAAAAADAAIEBQYBBwj/xABGEAACAQIEAwUEBgcFCAMBAAABAhEAAwQSITEFQVEGEyJhcTKBkaEjUnKxssEUJEKC0eHwM2KSorMHFRY0Q3PC8VNj0lT/xAAZAQEBAQEBAQAAAAAAAAAAAAABAAIDBAX/xAAfEQEBAQACAwEBAQEAAAAAAAAAARECIRIxQQNRYRP/2gAMAwEAAhEDEQA/APTMhpBKPNMau+uAZFICnRRlSlAZaRt0YrTlWjViMLVOFqp9q1XGXWjTiMtqjLaoyW6KRRpxE7umMtS4rhSrTiIBRVWnFKNbFQBKVwJUgmlFGl1F0pFaeoiuTQTFFdNdbShM1SNc1A4nxS3YXNcMTMACSxG8fzqazVn+JeN/EAchOXTbaT66U2ye1JrLdpe1rsyL3OVVZLqEsQWyExOm01KwP+0MSP0iyUQ7XElgD/eWJ+E+lV3a7hty7ft92hYC2ZOyjxHcnSoXDrJFsqw2JBB56D4108+PhKvG69Ss4hXVXUyrAMp6giQfhXS1UPZfFM1soYi3lVdIhYIA90VdKawKfNdpop01AxxQwKkEU3LSgri1GYVKuUErVACVobCpDChMK0A6VdilUltNcinAURVrJct2xzrt1aeBTiKDgAWipFdUUslSdDzTwtcS3Ru7oJortcamzUnRRYoSiiiohgU6KeFp8UagAtESkwrqrUnYrmWKcBTLjVEO5UZ2oztUW4aYzQ8ReyrJ+VZHtJx+3hlzuCSxMKN602ObwH3ffWL7W9mzi8hVwpXqJ01/jWP0946fn61c8Mxq4iwt1JyupIB3G4IPvBrGcc4suGRWZSczBRGnImSfQGtQbqYKzaspbuXDlIVVEyRqzM2yySTPnWR4lgxjMOVKtbYGVLCIdfLmIJHvrHGuln1pOzXFlGsEi7l9VOo2571sVavOeEYfultJM5MgJ2kiJMV6CDXbh6cOfseacDTA1dDVpkZRTgtC7yiK9BMcUFjT7ra0FqQY7UAtRWWhlKQbNcp+WlSFuy0gaI1CNYaFU08GgK1PmpCiiUy0tHcUNQNWowoQSiAUVGutDAohpoWpCAVwiuiu1F1a7NNLUpqTors00UmqRTTLlJ9KEzVANqj3TRmeo901qCoWLBKkAweRiflOtVuAYlFLTOsyuU7n9nlVjecSVkTEx5bTHMVVcIA7pYiJfYMo9tuTaj31j9XT8r7jO/7RVBWzmKQSwKuXKtoIHdW/FeP9z+FVXZWP0cAFSA7xlzwNtMr+JPs8tq0nbC0WW37ehacjpagae1dbW2vmutUnBZ7kSWPiaCzrdkaRFxfaXzOvWucdL6WODwveXkWWA1Jy5eURObl6Sa2NZPhS/rFrQGC29svHhOoYf2f2j6c61sV34enDn7dDU7NWM7Udrms3DasKrMhUu5IIHVQOswD7+YrnB+1ptgjGus5oVkHPmMqjYdTR58dZytsDRVNV3DsfbvoHtOHU8xy8iNwfI1ZWqU5cimpbouSiqKiH3FAvW6n1Dvb1SqxEilT8tKtMrAk0wt5Vw3KbNZJwNFU0EGiI9KSbTVIS5UVDRQ1YrUHcim5qZmpQJ2oIoWlFOUCuNUjSa5NKuUpw06uU01AQGuzQlpZqiVw0JhRGagXH/rSmCgXTUPELmESRqJgwTBmJ5A+VSLr1EuP/AFBrcYpl6NWgSRE7aCSBm5CSfjVOmJWzZDXjlAJHtNdMs5ygGMzE6QInlU/EkER5j76qO1BHcDyuWv8AUFcv19yOv5+rVhjeHWr+Q3EDBDmUEaAmNYPOssttLQfKqqoLOQoA1/aMDnpWzteyPQfdWNxX/UH2/wA658XTkPwjFoWtXQQU1bMWdAFynXQeL7LafKrRO1Vt1Y2lZspGpESJ1IH3TvPurIWb6jCWxoQyQAfsnWPhULG3ntWxkZSj5JZZERuImd51rfnjlymo3FcI9tc50zsSVjnoVAM7DwnnsDVZjrk7kvBBLEGMzAE77nMW6cutXX6crpdzlcxynQ5AV0UZVIgkyNNo1rO94zAr4sukxtA2k7Vy5ZPRi17L8UOGvd5lJCySAdIKkLOuoGfzia9Z4T2ktXRJD29Y8awJ5+IaAesbivIuC4MOxUvEAxOzFgoyx5wRt67VeW7zW7gZQVhWGUQFLgMuobTdVg6gBRXThehY9btX1YBlIIOxBBB9CKOHFZzs5fJw9skgysyoyjXXb+tasxerrjGp7XKj3XoDXqG12nFomelUAY1evyP8KVQTRdNFW7Qcwp6CtBJWiIK5Zo4Ws61BEEUVajlwsZjuYHr0rL9vuPXcKLTWikFtUJ8TZd4AIkDmPOsVqNmsfClmry/h3bdHYsHKg3E8LaBjmALE80A00MyJI5D0HBcTt3tbTB1icw2OpGnXY6iorMNQ3emNcqNcu1SC1INymm5UQsa4Ca1g1NW5Ts1RbbGjJQhZpheKazVk8fg2Z2D3bjAHQTlH+WD86OVxrjNXmO4/Yt6FwW+qviY+gG9VGI47ef8AsrWUfWuGPeBqfcQKFYwiIPCoUeQj40cjpXK866zhGfxt/FreU9/7QEjL4BqRopJFaq7pv8az+Ow7NeUCJyzJJgQ2nhA1+IqV+gM2ty67eQ8A+Xi+da4/pg5fnqdmB1BBHUaj41V9qSP0eTsLlr/UWs2uGZD9HcZfef8A3U7ieKc4E94ZYG2SY3i4KOXPypnDx4tZY1VfQfdWMxSjNc9W+81scG020+yv4RWOxbeO59p/xGs8VfSu4VaDYa3zIQxI56jaod2APp1MMFKgSBLKSo2OWdefPY8p3A3+gT0P4jUXtldM2goYRat5jBIYwCsEbnWNa1f6xWfuAByqFhIMKPFAOoViI6E7cudObGxKlQJ5ZVPjZQSQWE5dzvzHlR7rHuyGIlQWcE5XJOTSAZYzp5anWuWcTaa6AsWlJQ+IlsjZFEzyIYms4EbhmKe27ZSVKkQ4jwiAdm1JhtI61O4fxQAksqu0eLOAQNhJkkuPZO0yoM8qh4vFC7cfKDGfNCftwFX0GgUQAddaG4YLosAyJ0Byk5tVGpP9dKvXpPSOy/GGvZvZgBFCzB8I8bjw6zI0051osxrG9h8KVLNmJtgECRp1bXyaR7q1OAxy3VDLpMwDElQYDR0O/vr0cLc7c77TBPQ/KgY/ELbQswYgCSFiVXm2+gFLE8StWv7S4FJ2119QN6807QdqC86hm1VXBIUrOgIEZiY5iNfIVcuWKTWk/wB4YU6xeM6z4tZ570q8yHFr40DPHLxHalXLzrePpX9GXcULEMqCWIAkCSQNzA3rL8E4oyOB/wBKHcFiAG2Wch1AnbkBO+lRu33F7albbg+JdGADKSAwZYB09ofAjXn01nGyw19WLBT7Jg9JIBHroRR+8id9Omp2mvOuznam3IttlAkLmKMvhtgQWCzHqYHWtDgO0qsGKh7hY/RqoDMY9oFVOkR7+XSrpPOe1nGUvO033KglQjmHsOhJUuijx7kA/E1D4vxhsQodQSLQUkvlIUjKiyAPESd4+t61qu0iWccO+w6nvbTg3SR4wuyDu2EMJQztEHes0uDtOhtfSfpUjLb0VDcViYBYKVgNcWDptryOcaiNwtXzAraSFDOEcwDlHJSZkkgcuk1uux3Ghn2ZAST3aEsHOUIDGuVQFmWbzrIX7bXrtxQzJctqs9+yR3oJZwG1zAtMAf3T5A3Zm3cS5aytIulA9wFXVFOZUVhlBtuMr89o23qnSr2hLmZQw2YAjbmPKq3ifE0s5QdWZlUKN9SBOnSafgMRcdizqwEHeImSPCNwdNZjfnyx3HLwOIu3ReVO6/ZyklyCsAT7W7Axt8ztltreIDTB9kwfI9KKDVH2eL91LiMxkDXmNTr1Mnc771cK0UspgXSnKaEj1120oaVOK49BKpadiNDIygHzzRPuqKLjMZYAE6kDUT0BqFxDjFtXYBgWE6GVGnmRXMBxu1ccIJDESAY1689OXxrz8uW134yRD7Q/2+FHLOxjlIKRp76v4rP9o7iriMKWIABuEkkAAA25Mmp1jtBYe4LaPnZtoBy6CfaiKGh2H037n/lUwCq/FXst4bapzYKN+p/IGirfdtv8qk/B3yr8qNOM3cSZ99c4uv6m/wC5+NajNecEz1PtKR/mSR8qlcUacGx017vnp7a86vqvpqOHf2Vv7CfhFY7HH6W59t/xGtfww/RW/sJ+EVjeIaXrn23/ABGtRmoHBbn0KfvfjNM4hjiD9ImYEBRcINzKo2VVOij3TqddaFwVosr+9+Nqn4i6uTKdypMcjHI/1ypYsZ7iXErdwIgUIBAMSAoOmgkkgACST1ga6k7HpaXFMLpB0OVwxWPDEhlcQfQmarf93s7ZdidFGwYzvOpI6+6gW8LlcowKMDBPQgH5HTWszlZ2MabtGB+kYm4BqtwDNroDbWFYEQZOY66/DUVziJum0MwzTC+DKsmJZmzfLbc6SRVHd4o9zMXhmYKBmkCETIug0LQF36Uy3jG9p40XKuhOuU/EwI1I5dBGvLsY2LdtmUhCisULqXTRXHsgwNgd9DyFSeENebDvfVwGd8w8IZRlBAJIMLJj4bdMYttCxm4WChY8IUuRJnLmgDkBP1elaTs5bu3rTIghcwKXGCByVBK+DMMwVh5xI03NanK2jDOLYnFYy06i0w7sk3BrAcRASddjMD1rHvisilSnjiATuDzidBM/OvT8T2W7u0C73C4BMKzJa6zcznKYMnlqdhzwvELyqwd1RwwIyEtKuSfEokDLseWpjlNNiiAmDDAHXXX2X568hFKi2+JXAABiLgAAAEjQDYe1SrOxNj/vxnEC+LUlEdSSAbbAlpbLsCBp/eMnes/xlGN0LZa6QrlRmYEl9TPg8MZYM66N60LCv4iqd44MgAFRnGsqZJjSdBPv3rlrDs9y2u4lmCrrcUwJQqRJ9nSRtrWt0u4a+xeSZ0kIYiRrEkbmTr5mpvCu012xKqD4gVujKPECdYYajTSfM60DANaN12uWy4M90uiZblxpR22UKMw8vSBUbG2FVzltMNdCsuCAMxIfRcg0B39mSdTR2mz4bjmtXEKCx3eYksHAS2WUS1y6jZWYNmhCW05TTOJcPXElLuFzqt4lWDOcpvNEIDMbAFtSVkanlmeEPaVkW8uVCCxyyMw9lWJRl8WhgzE5t9KDxTtAXy2g7GyHLAtIJzTJZV8MgEjaeQMVryGNFjuFWrl1mus1q/3iiBZYocimFRR1UWzm0nNVXb4ldD5UuMiKQUOXu2ZmIzsbYn2o2JHIepcZxi9cTxPd7prhlyvjPgVMkgbhbaAwPUmaZe47byL3SlO7ATLlX2QmWdAMzEgSSJ0GsCKLU2I4hfw+GPfX2W4xU2ldWB7vmAoAPqDG425t7PY9LeF7y+A5vPcdUQNcJKzJYa5RPPaW+NFhcdaOFvXWcC8xXwd54XQaMwtosq2pg9fKaDxLtktxhbw9pUtBURng3HgnUrnlU1MDTn6U+WDHqvDL/e2luZcs8t416wJqSTWV4PxFxaVbSlbfiguZKLpAg9ZoGL4rmY2jdbMwIUoM49nU5UkgjoYqv6Qz861r4hE1d1UDqfyqo7Qcetpa8D6sYzLqVEEnwwSdunvFYTtZxh7dzIPZhTldQGkbwSZis7e4sxBygliANBIG8nkAI51j/rT4SLjiN1RmcOLgB8IYy2w3RZywcxgkc6HZ4deeLqXFmd1Yh1UiQCBsDPwA5VS8K4jczwpHj3RoCkjUN4tFOgg9JrbYfihEW75l3AIZUZbSwAO7DayRr4udYdIoX4awv2Edz9OzAke0AsH2jM1vOG9n7Npg6glx+0SekbbVmuKEfpmBj61z7hWzs4lWZlBlkjMNfDmEifdQ38KPpv3PzqYtUGL49h7V2LlzKYAgqwOrQNxt51aYfiFpvZuI0b5WUx6wfI1Bmn3PqaXFh+p3P3PxrTGfU77mn8SM4S5pyX8a0/T8aPhB+htf9u3+AVjuK/21z7bfirW8IYmzagAfR2+p/YFY/jE9/c+2fvpjNVXCz9EI6v8Ajaj4vFZU1WQOYkc9NSIPuNQ+GmLWukNc6D9s86bisUSsJJ0jKZAGviOm/Kq3GarbeNyuD4VIbMDHs+QHSoeKvKzXGnMxMz/A/CutYOYFhmXTSd/LT3/KuMwzNpGmqzOwjc6iYmsb0DbVsHQbjNJJA0jYbzt86lWMLpuYIzCTAjadBB+r5zUW1bhenPnOp9NeVSsNjmQmQCdxPnuPPbnNUqRrVozEGZ1iNI5+W9WWD4hiLOqXXWYYA7HKNJ10/MeVEw3EILNBljJAjLynT46edHuXLLFe8thM2zhiGIM+Wh9ZrfGT5Ug8d7VYm+VW5K5JBiTmMjUqTGYRvVFbuDMJaDtJ1idJgb6cqn8axVsDu08Y3LkS5OumY8hPPpVPack+FZjUgTsN/dWmcaRL+EAAMkgCSbNqT5nzpVRtiXn/ANVyry/wNFhbzL9ELCPcb6UuSGc2ysAT9TmBptBBqqvYhA3gWDBGcEzBWCI67z1naNKtbGNN1lDmLeHtuoLZAPIFfD3hkAwTOhqtxqWlbvFuh5zggLl2KiYMxMsaa0scG63nVLma2AFZ2VtX19oqOgkeESB1oGOvoSUDNlRnC3WNw3GWSQxVmyiQY0UHWodrvSf24MjQlQQ0rAGhKmiWOE3bkgL7MTJjQ7amAdqzqxX4ljcf22IknxkCT16CYFSOEK/ehUUFnDjxFQMpXUgnQeRol63ce4RcUypgjY6DTz5Vf4G4tpBdPiYW77lpgnwqFWdyJYADqatMhgwDth0ZkYpmZlBYZRnaAVEgAHlHlVdjVKFlRF8MZmBJ3hhBbcwa3OPCW8DbtrtktqvLMFAjxGPKsF+mXbdweECDJYEGYPUb1k3pBxWJcQCMsgEDbQ9evOncIxMXVBMLmGYSRInqJ9djUjF45DmYgF2mC3iCz0FD4ElvOLl7wqLi5swi2Ld23dUN6BwtUDacYxPd27Ny26Oit4lmWKxyNwmY6QKp7vHLlyHF5lXO0BpicubKSukAcgtQOG4fu7+H79WZPCxtlSTlFvNJQ9DJjoK0H+0vDKtu1dtZAjQsDdjlMH0j86MausjxLiJvOXIAOgKgABecCPWuW8VtAEa67HbUSTUa3dACkElhlMFRG0mZ1bUgbcjVxb4Mbqm5AViCQgkSeR5mtZjMmpWJwQ7tbpz3EZkzCJy5RDarqnPfTb3ttYw5SuHe53ZBOR/2NJ9qdtYkAbGpfZzj1yy/d3hKRAAWCrCN5An4mrrtFgEa2z5EEQcw1MjSdB0JojWI929+t8Pnlnn/AACtbwh5xOK9bP8ApVjMTZP6ZggTPt7aR4a03BknEYmZ0a1qSf8A4/I1NX4D2zZCD7LOptSNCQveoTI6eR0Mmr7h3dIkWlAnfKmp+0AJ58+tUnH8Eqo/dood2s6wJZ+9XLJ5++tFhLfhXOBmgTEe1Gp0/KqKsw90Sd9+hH307iVycJc05L0+utNKkEx8/wCNP4k36pckRoPT2xzq+n4u+DOe4s+H/p2+QP7A8xWS42T39z7R8vvrX8C/5ez/ANq3+AVkuP6Yi59r8hTGayr3yFKiZzvJ101Nc/SYLBgNFmQBI0IMkHXf1odxoDAHXO/vhgPzoNrYmTrHv16daxb2y6GKMGaJgwuaDEaHTn6+dRDdzXLhjmJ89/j/ACpty0Cw00PvInYSdTT7llVBGkzBjfQc/nVaHLd0bGP5UmuTpJG0eu35fOgrB6ac/PSfWpUTMknKCR5Tr8J++s6ErAuWYWvY2LaTP1dP3q2NjDIyqSP2SIBj1kAwTpWJ4NjXRvDrOaEf2dQP2jsNK3Nm+CDljTkOp15cta68MLLdquD20AZDlmZ0009BFZrhDkXI1gq4jqShBj+Fai87YguHyqrZVYo+cBg2kgezqANvXyrMRgTau2pdGyiIAAYCCJaOcnnWkz63RG7f4gPlFKrVMCIHhPrI/hSoGNB2g4SVtJdvOgcMVyoMg3JO0yRDa0/h/DMOf0R01Fy+4dYkZVVnRSWEnVEMzzonELFzFXVywLa3Lih/FLS8uVXYxETO4NSVsvaxOGtgfQLcud2rHxBhaOf92TI32PpU2djsaxxItBFMAtOY+UcvOj4dSEuOIDAgAkTBn+dcu4Rjinuaf2cR66D19k/KpHD7Ba2wmJfpO0Hr5VlqIow30tx927tQTAEtlEtpzqjxa6JbnVrjqFPQ3bNw+7LNau7hozHM3iG2gGgA9eQqjxWHBxOCBDQ5YtPsHKpKifrat7qoq0vEcEji0HAYAooB2A5/cKyvEuDWjjO7VTlyMSASQCMkR0PiJHp5VtMVbE2xH7X3A0Gwv0rnlJ0/wj8qFjFAriUa2897bYhsqhc8ggGCAQNKsr+BAxPD0iEIYFSdGayneWwY6NJq241w5WysIS5Ji4o8WoMgnmD0/PWq977Ni8Ejwty3duZgNQVOGOR1J1ynKw15gjlNIzoHtJw28cQb6BniQbae3lyZSVn16Vl75Fy8tuz3hzznRwTlcyHZQOig8tK3zl72KNm3c7sLnN24vtgEr9HbP7LEEEnkCvWpHE+DpbAGHRVuFLkOSc2YxqbhliZZjPUnqapcXjteVXQVcqVCssiPTQTHx3PvmtBwzEPZg3PYfYzmCiJ2FFxOcWRcRe97x3zh90e2qq+b60+Izppl05CXwxj3YzIE6KNo6+VVXGLUcOW8ASfEplTqROhkrOu3zqRi+HBLVxbY9o5ss6AyshZ2GhPxquwfGraNkklpAygE6mYHyPwq6xWojT30Rqq67hHbFYe5pltBs0mD4hAjl860PC8PluXnzA94VIA5BVjWqyxhz9ZR7p/OrTh0Anxgk8h/7qRvGTqnndw/+qv8KvUNZbtVfKAMokhrRHPUMzCRIkSBtTOzXFMRevKLjLl7oXIVSJJMQSSdNagcx1PqafxLXCXfsj8QoTHU+pp/E/8Ak7v2PzFX0/F3wK1GHsyIItpPLXKN+tZDtDP6Td15j8A6Vrezx/VrP/bT8NZLtKf1m56r+Ba0z8Y4qQWjkzifMRQ1tZjAnQT/AAqww5OS9H/y3PuWo+DMFpiY9diIjz31rFnbJ6cPY94GGiAFp3EDWCD0nnVTffNPPcdJ00MVdOzpaeZhxrIncGRPKZG4/ZqiZZEyB4iDpuPDJk+tNgHw9gATMGNZ3B0BiTrrGldsPIaTB00n2xMdd6lLhIHhhhygSSTB0J3in4HCjMVZAYBgzpJClZIPLU+80ZtQGAsswzEMVXeBME7abn4VseDsO6WARpqDvP7XzmqnszhMlsh11zc/661eLA0AgVvhDWd4FhJe8MxAW8xIXTMQeflVtjcKgRiqgFmUk/vCfvPxqFwfS9iB/wDYT8ascWfAfj8Na1EHh7gCL9kfdSqAbreXxpVktWlkLctqoAVVICjQAAAAADlUHjhH6XhPJmA/et3P/wA1ZKv6xHIW5PqWgfnVNx9j+mYePZF22D6slz8i1RTX9u6egQfIn/yqHa4taw9pTdJEloOUkHXXWjBWDYosdCVyjoAkH7vlVX2mtfqSeZ+/N/EUXo8ZqfhOPWsRnFvMco1JEDcUTFCHwPXvD8O4efyqm7IWguFuGPauMP8ACgP8aueMWgcTgl3hi0egBn/LVFymdLfEwLtrzLaeeXpTcEZd+st+L+VSbwm9b8gx+OlQeBWx3l5o1Lb+80fT8Li9wLkLEKJOpMDbzqg7T4d3xuCS22R2NyLgAJUBFLROhIUNHrV92hSTbHmfyqtwaHEcWZp8GDUj9+4GSPx/4BTPYvpYcDs20ulEksueScxYy4zMzn2mOk1K45ixbdMwOqsAAJ1kfwpnAlm67fa+8VztAJvWx/dn5msW9a1J2jdpdBa2EhjHuSqF7gA1I+Io3+0rS5hR/cvffZ/hWYUf1763jOp2Eup3/tLlL2wTI2C3Z15axqKm9pXUWy1q8QRGgcmZIHWqXhOEYPJGz67cu8B+bVZcatgWHA5unzuAn76bBKy5x+IP/Wuf42OnxrV9gMQTdJuXXYgErJJUADxTPqKytofnWg7Kj6T9x/xW+lYnvHS+tbjtK0hYO7W/eJag9kCvfCP/AOdPhnFMxNzvRlbQ2u6MiPECzKuhI160XgdpbDhiWb6JbcBQPZMz7VbxzdY6n1onEj+p3vsH7xVWOKKc3hbRmH7PI+tSF4it7DsoVx3i6MVU6HUGA1Gdn40XZs/qtn/tr91ZXtR/zNz9z/TWtBwjH27dm2hLHKoE5Tr5wCayPaLiaPfdlmDEaR7IyHQ+amkIlrAOAwIUZ3LKCV8Stljnpp6VCxmAjuyAFDoDJ3J2bny/KpFvjVweFjIBGTwp4QNhMSfWmrjy/dh5IRYTYQIHT3105eN4+u3OS6k4mwWtMG8RCyAvM8qx7sPCDqGc6Tz0Hu3FbNcZBJg6AHlyk1keEYlRet5oi2bjfvMsCfeBWPE1oey1sqHRgQRBEx7JGxG/U/Gr02l5qPgNI2qDYxwIkAkGBy865f4qqbq3y/jTDUjCYcITBOsaEkga8gdqlFqpLnaC2q5iG9IH8arG7W6+xpPyo9K1o0VhcJnQ7CBptziTzol4yp9DVbg+NWnGYuFPMHSPjRxj7Z2uIf3hTEikv9X5ilU79EPnXaw0ylvij27y3LZIywSolVMHbKN1PnVze493gW84yuuIstlAMZUBU78/EajNwS26ZFfK3JiDoCT0MRNE/wCH2yKjOhCkez4ZI6kzJpnPjy+jMXWK4zbFu7JMsxOx9nl99VnaTjNt7Fq2pk5RyI18PX309uCkghhM9GI/lXH4KpiUJjbUafGq8da48sd4HxK3bwoRjrmdjoTvCipvDeLWnxV2/cc+FslkQ0BANTp1/jVXiOE6AKGA9xAgzynTSmYPh7ICD1P7JI1PqKpMi5ctutf/AMR2O/HiJhPqtzbzFc4ZxmxbB1aW1OhOs/zrKpgIcnvE1UAA6HT30buG5FP8VWHppMXxixcdDLQAeRGsz91V3YHHq1/GXBmJvXAVWNkVrjSTyHjif7pqnCPICBS8jKCCVmeYIAI30mpFm8zyQoRkJUZUWAYlsvh0Ek6U8Z/WeV/jW4G/bRmy3kzFsu2YTIzH2tACenLlUDiWPyXgLjo+kB2BCgSd8hA51n7XEMUpOUm4YJYPICW1iYAGhJYAHyqo41j+9IW2PDIuEkrqxECZGukesVvOPrGJb9qx7V4w4oq5ZD3QcLk2IYqTOpg6CseuI8amTEj76ssTeYqBkAI1zAL8gqiKCmBkzsDDRB0kzG1FU7TLGMty0lpzNMeZp+Mx9lkIBacwOu0Zl6c9DUFOGk899djSThjEaT/WvShqLjs1wVMQjszOMpAGWOcnUmpgsJhboAZgCrwTqSZt6GB61YdhrAt27oaNXQ6mNACDrVX20uw6MP743A3yGdfQ/KqTpW9/4s8LxTMbrLOVRZzGDrDuTHPoYpydp7XXziG++Pyqi4G3eYbF9QLXukvr8qhhNBsYiaL01xm6srfGbXi8R1ZjsdjtUvg/HbK2kBYyqqD4TuAAaxtxCDqOuvw50XAn7h+dVUneN5a7R2Mi+I+yP2T0rOYi+HOZdi13/VaoFsjKPT8qlcPtZkUcpufO42+n9TRKeXHHWMQxgAkakipuIKm+xSMmd8oGgCEnLAGwiK7xDBl7KqCYUgg6GYBjTlvUl8IneP3U5MzFIOmSfDuJ2jen4xnat4leKq5HMAfGRVHgcMxzPsoBg9eWka9fhWmx3Ds6kSRI33iD0gUPCcPy28h8W+sHn5T51asWmLwaWwmRpktIBEIVYjKVj6uQz5npWQ4pxQsSF0Hzqyvhs3iLHxM0ecyfPp8BUC/wz2m8QCxIgA67bmjjKuWIF6Y1B111B5dKihCRIBgbmDA99Wd+2CF0MAQY0nTegpZgevlW2cAwgJ0AJPQAnTntSfXT3a6fEnapFuwggjMSPSD7qZ3JBmV3O8H5GatWPXbD28q/SKdBqJg6b70qruH8QPdW/EPYTl/dHlSq2LKxyJc5qYgiPXfY+mmu1EsC9JBMqdsxGYa+XP8AjSpV868eP8a8rF/h8a2xU6dD/GpIxXlSpVrb/WSF8H+hTu88v69xpUqJ+nL+h2R9WuZV6UqVan7cyZcsodiVPUDUemlQ7HAbYEAq5JJLOssSTPIj4VylXTh+9tyoVOFOgcW+7Bdcs5WWIOh3M7n41Tr2VYAApbMDU53BJ6xlpUq9SRm7IXe8BXIqyCRmY7dAd59a0vcXjo3dkGZ3B16b0qVWLT0wR0lVPuU/+IpzYRedlT6KtKlWcOpGFum0CLaZc2p08tNqr8VhEvMWuoTJJA+kWJ32Amu0qSVvB2UR1S3pcKBxLaqs/WPma4nD8P0Ijz/nSpUKXCHCbH1jqfrfyoK9ncN9Y/465SqxbRV4Dh+v+f8AnRLfBbSiFbSSR4uZ1POuUqcWi/7tEQH+fSntw1VLLbfwyY1B02GvpSpVYtDPDT1mhHhLcjXaVS1GucEc65tfs/zqNd4A/Jhz5fzpUqkiHs3d+uvwNM/4duTq4+H86VKoO/8AD5G7j+vfXG4KOdz7v40qVKXmGx1pEVZByqqzI1gR1pUqVGLX/9k="/>
          <p:cNvSpPr>
            <a:spLocks noChangeAspect="1" noChangeArrowheads="1"/>
          </p:cNvSpPr>
          <p:nvPr/>
        </p:nvSpPr>
        <p:spPr bwMode="auto">
          <a:xfrm>
            <a:off x="307975" y="-1309688"/>
            <a:ext cx="455295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AutoShape 6" descr="data:image/jpeg;base64,/9j/4AAQSkZJRgABAQAAAQABAAD/2wCEAAkGBxQTEhUUExQWFhUUFxUYFRQYGBcWFxQUFRQYFhQXGBUYHCggGBolHhYUITEhJSkrLi4uFx8zODMsNygtLisBCgoKDg0OGhAQGiwkHCQsLCwsLCwsLCwsLCwsLCwsLCwsLCwsLCwsLCwsLCwsLCwsLCwsLCwsLCwsLCwsLCwsLP/AABEIALgBEgMBIgACEQEDEQH/xAAcAAABBQEBAQAAAAAAAAAAAAADAAIEBQYBBwj/xABGEAACAQIEAwUEBgcFCAMBAAABAhEAAwQSITEFQVEGEyJhcTKBkaEjUnKxssEUJEKC0eHwM2KSorMHFRY0Q3PC8VNj0lT/xAAZAQEBAQEBAQAAAAAAAAAAAAABAAIDBAX/xAAfEQEBAQACAwEBAQEAAAAAAAAAARECIRIxQQNRYRP/2gAMAwEAAhEDEQA/APTMhpBKPNMau+uAZFICnRRlSlAZaRt0YrTlWjViMLVOFqp9q1XGXWjTiMtqjLaoyW6KRRpxE7umMtS4rhSrTiIBRVWnFKNbFQBKVwJUgmlFGl1F0pFaeoiuTQTFFdNdbShM1SNc1A4nxS3YXNcMTMACSxG8fzqazVn+JeN/EAchOXTbaT66U2ye1JrLdpe1rsyL3OVVZLqEsQWyExOm01KwP+0MSP0iyUQ7XElgD/eWJ+E+lV3a7hty7ft92hYC2ZOyjxHcnSoXDrJFsqw2JBB56D4108+PhKvG69Ss4hXVXUyrAMp6giQfhXS1UPZfFM1soYi3lVdIhYIA90VdKawKfNdpop01AxxQwKkEU3LSgri1GYVKuUErVACVobCpDChMK0A6VdilUltNcinAURVrJct2xzrt1aeBTiKDgAWipFdUUslSdDzTwtcS3Ru7oJortcamzUnRRYoSiiiohgU6KeFp8UagAtESkwrqrUnYrmWKcBTLjVEO5UZ2oztUW4aYzQ8ReyrJ+VZHtJx+3hlzuCSxMKN602ObwH3ffWL7W9mzi8hVwpXqJ01/jWP0946fn61c8Mxq4iwt1JyupIB3G4IPvBrGcc4suGRWZSczBRGnImSfQGtQbqYKzaspbuXDlIVVEyRqzM2yySTPnWR4lgxjMOVKtbYGVLCIdfLmIJHvrHGuln1pOzXFlGsEi7l9VOo2571sVavOeEYfultJM5MgJ2kiJMV6CDXbh6cOfseacDTA1dDVpkZRTgtC7yiK9BMcUFjT7ra0FqQY7UAtRWWhlKQbNcp+WlSFuy0gaI1CNYaFU08GgK1PmpCiiUy0tHcUNQNWowoQSiAUVGutDAohpoWpCAVwiuiu1F1a7NNLUpqTors00UmqRTTLlJ9KEzVANqj3TRmeo901qCoWLBKkAweRiflOtVuAYlFLTOsyuU7n9nlVjecSVkTEx5bTHMVVcIA7pYiJfYMo9tuTaj31j9XT8r7jO/7RVBWzmKQSwKuXKtoIHdW/FeP9z+FVXZWP0cAFSA7xlzwNtMr+JPs8tq0nbC0WW37ehacjpagae1dbW2vmutUnBZ7kSWPiaCzrdkaRFxfaXzOvWucdL6WODwveXkWWA1Jy5eURObl6Sa2NZPhS/rFrQGC29svHhOoYf2f2j6c61sV34enDn7dDU7NWM7Udrms3DasKrMhUu5IIHVQOswD7+YrnB+1ptgjGus5oVkHPmMqjYdTR58dZytsDRVNV3DsfbvoHtOHU8xy8iNwfI1ZWqU5cimpbouSiqKiH3FAvW6n1Dvb1SqxEilT8tKtMrAk0wt5Vw3KbNZJwNFU0EGiI9KSbTVIS5UVDRQ1YrUHcim5qZmpQJ2oIoWlFOUCuNUjSa5NKuUpw06uU01AQGuzQlpZqiVw0JhRGagXH/rSmCgXTUPELmESRqJgwTBmJ5A+VSLr1EuP/AFBrcYpl6NWgSRE7aCSBm5CSfjVOmJWzZDXjlAJHtNdMs5ygGMzE6QInlU/EkER5j76qO1BHcDyuWv8AUFcv19yOv5+rVhjeHWr+Q3EDBDmUEaAmNYPOssttLQfKqqoLOQoA1/aMDnpWzteyPQfdWNxX/UH2/wA658XTkPwjFoWtXQQU1bMWdAFynXQeL7LafKrRO1Vt1Y2lZspGpESJ1IH3TvPurIWb6jCWxoQyQAfsnWPhULG3ntWxkZSj5JZZERuImd51rfnjlymo3FcI9tc50zsSVjnoVAM7DwnnsDVZjrk7kvBBLEGMzAE77nMW6cutXX6crpdzlcxynQ5AV0UZVIgkyNNo1rO94zAr4sukxtA2k7Vy5ZPRi17L8UOGvd5lJCySAdIKkLOuoGfzia9Z4T2ktXRJD29Y8awJ5+IaAesbivIuC4MOxUvEAxOzFgoyx5wRt67VeW7zW7gZQVhWGUQFLgMuobTdVg6gBRXThehY9btX1YBlIIOxBBB9CKOHFZzs5fJw9skgysyoyjXXb+tasxerrjGp7XKj3XoDXqG12nFomelUAY1evyP8KVQTRdNFW7Qcwp6CtBJWiIK5Zo4Ws61BEEUVajlwsZjuYHr0rL9vuPXcKLTWikFtUJ8TZd4AIkDmPOsVqNmsfClmry/h3bdHYsHKg3E8LaBjmALE80A00MyJI5D0HBcTt3tbTB1icw2OpGnXY6iorMNQ3emNcqNcu1SC1INymm5UQsa4Ca1g1NW5Ts1RbbGjJQhZpheKazVk8fg2Z2D3bjAHQTlH+WD86OVxrjNXmO4/Yt6FwW+qviY+gG9VGI47ef8AsrWUfWuGPeBqfcQKFYwiIPCoUeQj40cjpXK866zhGfxt/FreU9/7QEjL4BqRopJFaq7pv8az+Ow7NeUCJyzJJgQ2nhA1+IqV+gM2ty67eQ8A+Xi+da4/pg5fnqdmB1BBHUaj41V9qSP0eTsLlr/UWs2uGZD9HcZfef8A3U7ieKc4E94ZYG2SY3i4KOXPypnDx4tZY1VfQfdWMxSjNc9W+81scG020+yv4RWOxbeO59p/xGs8VfSu4VaDYa3zIQxI56jaod2APp1MMFKgSBLKSo2OWdefPY8p3A3+gT0P4jUXtldM2goYRat5jBIYwCsEbnWNa1f6xWfuAByqFhIMKPFAOoViI6E7cudObGxKlQJ5ZVPjZQSQWE5dzvzHlR7rHuyGIlQWcE5XJOTSAZYzp5anWuWcTaa6AsWlJQ+IlsjZFEzyIYms4EbhmKe27ZSVKkQ4jwiAdm1JhtI61O4fxQAksqu0eLOAQNhJkkuPZO0yoM8qh4vFC7cfKDGfNCftwFX0GgUQAddaG4YLosAyJ0Byk5tVGpP9dKvXpPSOy/GGvZvZgBFCzB8I8bjw6zI0051osxrG9h8KVLNmJtgECRp1bXyaR7q1OAxy3VDLpMwDElQYDR0O/vr0cLc7c77TBPQ/KgY/ELbQswYgCSFiVXm2+gFLE8StWv7S4FJ2119QN6807QdqC86hm1VXBIUrOgIEZiY5iNfIVcuWKTWk/wB4YU6xeM6z4tZ570q8yHFr40DPHLxHalXLzrePpX9GXcULEMqCWIAkCSQNzA3rL8E4oyOB/wBKHcFiAG2Wch1AnbkBO+lRu33F7albbg+JdGADKSAwZYB09ofAjXn01nGyw19WLBT7Jg9JIBHroRR+8id9Omp2mvOuznam3IttlAkLmKMvhtgQWCzHqYHWtDgO0qsGKh7hY/RqoDMY9oFVOkR7+XSrpPOe1nGUvO033KglQjmHsOhJUuijx7kA/E1D4vxhsQodQSLQUkvlIUjKiyAPESd4+t61qu0iWccO+w6nvbTg3SR4wuyDu2EMJQztEHes0uDtOhtfSfpUjLb0VDcViYBYKVgNcWDptryOcaiNwtXzAraSFDOEcwDlHJSZkkgcuk1uux3Ghn2ZAST3aEsHOUIDGuVQFmWbzrIX7bXrtxQzJctqs9+yR3oJZwG1zAtMAf3T5A3Zm3cS5aytIulA9wFXVFOZUVhlBtuMr89o23qnSr2hLmZQw2YAjbmPKq3ifE0s5QdWZlUKN9SBOnSafgMRcdizqwEHeImSPCNwdNZjfnyx3HLwOIu3ReVO6/ZyklyCsAT7W7Axt8ztltreIDTB9kwfI9KKDVH2eL91LiMxkDXmNTr1Mnc771cK0UspgXSnKaEj1120oaVOK49BKpadiNDIygHzzRPuqKLjMZYAE6kDUT0BqFxDjFtXYBgWE6GVGnmRXMBxu1ccIJDESAY1689OXxrz8uW134yRD7Q/2+FHLOxjlIKRp76v4rP9o7iriMKWIABuEkkAAA25Mmp1jtBYe4LaPnZtoBy6CfaiKGh2H037n/lUwCq/FXst4bapzYKN+p/IGirfdtv8qk/B3yr8qNOM3cSZ99c4uv6m/wC5+NajNecEz1PtKR/mSR8qlcUacGx017vnp7a86vqvpqOHf2Vv7CfhFY7HH6W59t/xGtfww/RW/sJ+EVjeIaXrn23/ABGtRmoHBbn0KfvfjNM4hjiD9ImYEBRcINzKo2VVOij3TqddaFwVosr+9+Nqn4i6uTKdypMcjHI/1ypYsZ7iXErdwIgUIBAMSAoOmgkkgACST1ga6k7HpaXFMLpB0OVwxWPDEhlcQfQmarf93s7ZdidFGwYzvOpI6+6gW8LlcowKMDBPQgH5HTWszlZ2MabtGB+kYm4BqtwDNroDbWFYEQZOY66/DUVziJum0MwzTC+DKsmJZmzfLbc6SRVHd4o9zMXhmYKBmkCETIug0LQF36Uy3jG9p40XKuhOuU/EwI1I5dBGvLsY2LdtmUhCisULqXTRXHsgwNgd9DyFSeENebDvfVwGd8w8IZRlBAJIMLJj4bdMYttCxm4WChY8IUuRJnLmgDkBP1elaTs5bu3rTIghcwKXGCByVBK+DMMwVh5xI03NanK2jDOLYnFYy06i0w7sk3BrAcRASddjMD1rHvisilSnjiATuDzidBM/OvT8T2W7u0C73C4BMKzJa6zcznKYMnlqdhzwvELyqwd1RwwIyEtKuSfEokDLseWpjlNNiiAmDDAHXXX2X568hFKi2+JXAABiLgAAAEjQDYe1SrOxNj/vxnEC+LUlEdSSAbbAlpbLsCBp/eMnes/xlGN0LZa6QrlRmYEl9TPg8MZYM66N60LCv4iqd44MgAFRnGsqZJjSdBPv3rlrDs9y2u4lmCrrcUwJQqRJ9nSRtrWt0u4a+xeSZ0kIYiRrEkbmTr5mpvCu012xKqD4gVujKPECdYYajTSfM60DANaN12uWy4M90uiZblxpR22UKMw8vSBUbG2FVzltMNdCsuCAMxIfRcg0B39mSdTR2mz4bjmtXEKCx3eYksHAS2WUS1y6jZWYNmhCW05TTOJcPXElLuFzqt4lWDOcpvNEIDMbAFtSVkanlmeEPaVkW8uVCCxyyMw9lWJRl8WhgzE5t9KDxTtAXy2g7GyHLAtIJzTJZV8MgEjaeQMVryGNFjuFWrl1mus1q/3iiBZYocimFRR1UWzm0nNVXb4ldD5UuMiKQUOXu2ZmIzsbYn2o2JHIepcZxi9cTxPd7prhlyvjPgVMkgbhbaAwPUmaZe47byL3SlO7ATLlX2QmWdAMzEgSSJ0GsCKLU2I4hfw+GPfX2W4xU2ldWB7vmAoAPqDG425t7PY9LeF7y+A5vPcdUQNcJKzJYa5RPPaW+NFhcdaOFvXWcC8xXwd54XQaMwtosq2pg9fKaDxLtktxhbw9pUtBURng3HgnUrnlU1MDTn6U+WDHqvDL/e2luZcs8t416wJqSTWV4PxFxaVbSlbfiguZKLpAg9ZoGL4rmY2jdbMwIUoM49nU5UkgjoYqv6Qz861r4hE1d1UDqfyqo7Qcetpa8D6sYzLqVEEnwwSdunvFYTtZxh7dzIPZhTldQGkbwSZis7e4sxBygliANBIG8nkAI51j/rT4SLjiN1RmcOLgB8IYy2w3RZywcxgkc6HZ4deeLqXFmd1Yh1UiQCBsDPwA5VS8K4jczwpHj3RoCkjUN4tFOgg9JrbYfihEW75l3AIZUZbSwAO7DayRr4udYdIoX4awv2Edz9OzAke0AsH2jM1vOG9n7Npg6glx+0SekbbVmuKEfpmBj61z7hWzs4lWZlBlkjMNfDmEifdQ38KPpv3PzqYtUGL49h7V2LlzKYAgqwOrQNxt51aYfiFpvZuI0b5WUx6wfI1Bmn3PqaXFh+p3P3PxrTGfU77mn8SM4S5pyX8a0/T8aPhB+htf9u3+AVjuK/21z7bfirW8IYmzagAfR2+p/YFY/jE9/c+2fvpjNVXCz9EI6v8Ajaj4vFZU1WQOYkc9NSIPuNQ+GmLWukNc6D9s86bisUSsJJ0jKZAGviOm/Kq3GarbeNyuD4VIbMDHs+QHSoeKvKzXGnMxMz/A/CutYOYFhmXTSd/LT3/KuMwzNpGmqzOwjc6iYmsb0DbVsHQbjNJJA0jYbzt86lWMLpuYIzCTAjadBB+r5zUW1bhenPnOp9NeVSsNjmQmQCdxPnuPPbnNUqRrVozEGZ1iNI5+W9WWD4hiLOqXXWYYA7HKNJ10/MeVEw3EILNBljJAjLynT46edHuXLLFe8thM2zhiGIM+Wh9ZrfGT5Ug8d7VYm+VW5K5JBiTmMjUqTGYRvVFbuDMJaDtJ1idJgb6cqn8axVsDu08Y3LkS5OumY8hPPpVPack+FZjUgTsN/dWmcaRL+EAAMkgCSbNqT5nzpVRtiXn/ANVyry/wNFhbzL9ELCPcb6UuSGc2ysAT9TmBptBBqqvYhA3gWDBGcEzBWCI67z1naNKtbGNN1lDmLeHtuoLZAPIFfD3hkAwTOhqtxqWlbvFuh5zggLl2KiYMxMsaa0scG63nVLma2AFZ2VtX19oqOgkeESB1oGOvoSUDNlRnC3WNw3GWSQxVmyiQY0UHWodrvSf24MjQlQQ0rAGhKmiWOE3bkgL7MTJjQ7amAdqzqxX4ljcf22IknxkCT16CYFSOEK/ehUUFnDjxFQMpXUgnQeRol63ce4RcUypgjY6DTz5Vf4G4tpBdPiYW77lpgnwqFWdyJYADqatMhgwDth0ZkYpmZlBYZRnaAVEgAHlHlVdjVKFlRF8MZmBJ3hhBbcwa3OPCW8DbtrtktqvLMFAjxGPKsF+mXbdweECDJYEGYPUb1k3pBxWJcQCMsgEDbQ9evOncIxMXVBMLmGYSRInqJ9djUjF45DmYgF2mC3iCz0FD4ElvOLl7wqLi5swi2Ld23dUN6BwtUDacYxPd27Ny26Oit4lmWKxyNwmY6QKp7vHLlyHF5lXO0BpicubKSukAcgtQOG4fu7+H79WZPCxtlSTlFvNJQ9DJjoK0H+0vDKtu1dtZAjQsDdjlMH0j86MausjxLiJvOXIAOgKgABecCPWuW8VtAEa67HbUSTUa3dACkElhlMFRG0mZ1bUgbcjVxb4Mbqm5AViCQgkSeR5mtZjMmpWJwQ7tbpz3EZkzCJy5RDarqnPfTb3ttYw5SuHe53ZBOR/2NJ9qdtYkAbGpfZzj1yy/d3hKRAAWCrCN5An4mrrtFgEa2z5EEQcw1MjSdB0JojWI929+t8Pnlnn/AACtbwh5xOK9bP8ApVjMTZP6ZggTPt7aR4a03BknEYmZ0a1qSf8A4/I1NX4D2zZCD7LOptSNCQveoTI6eR0Mmr7h3dIkWlAnfKmp+0AJ58+tUnH8Eqo/dood2s6wJZ+9XLJ5++tFhLfhXOBmgTEe1Gp0/KqKsw90Sd9+hH307iVycJc05L0+utNKkEx8/wCNP4k36pckRoPT2xzq+n4u+DOe4s+H/p2+QP7A8xWS42T39z7R8vvrX8C/5ez/ANq3+AVkuP6Yi59r8hTGayr3yFKiZzvJ101Nc/SYLBgNFmQBI0IMkHXf1odxoDAHXO/vhgPzoNrYmTrHv16daxb2y6GKMGaJgwuaDEaHTn6+dRDdzXLhjmJ89/j/ACpty0Cw00PvInYSdTT7llVBGkzBjfQc/nVaHLd0bGP5UmuTpJG0eu35fOgrB6ac/PSfWpUTMknKCR5Tr8J++s6ErAuWYWvY2LaTP1dP3q2NjDIyqSP2SIBj1kAwTpWJ4NjXRvDrOaEf2dQP2jsNK3Nm+CDljTkOp15cta68MLLdquD20AZDlmZ0009BFZrhDkXI1gq4jqShBj+Fai87YguHyqrZVYo+cBg2kgezqANvXyrMRgTau2pdGyiIAAYCCJaOcnnWkz63RG7f4gPlFKrVMCIHhPrI/hSoGNB2g4SVtJdvOgcMVyoMg3JO0yRDa0/h/DMOf0R01Fy+4dYkZVVnRSWEnVEMzzonELFzFXVywLa3Lih/FLS8uVXYxETO4NSVsvaxOGtgfQLcud2rHxBhaOf92TI32PpU2djsaxxItBFMAtOY+UcvOj4dSEuOIDAgAkTBn+dcu4Rjinuaf2cR66D19k/KpHD7Ba2wmJfpO0Hr5VlqIow30tx927tQTAEtlEtpzqjxa6JbnVrjqFPQ3bNw+7LNau7hozHM3iG2gGgA9eQqjxWHBxOCBDQ5YtPsHKpKifrat7qoq0vEcEji0HAYAooB2A5/cKyvEuDWjjO7VTlyMSASQCMkR0PiJHp5VtMVbE2xH7X3A0Gwv0rnlJ0/wj8qFjFAriUa2897bYhsqhc8ggGCAQNKsr+BAxPD0iEIYFSdGayneWwY6NJq241w5WysIS5Ji4o8WoMgnmD0/PWq977Ni8Ejwty3duZgNQVOGOR1J1ynKw15gjlNIzoHtJw28cQb6BniQbae3lyZSVn16Vl75Fy8tuz3hzznRwTlcyHZQOig8tK3zl72KNm3c7sLnN24vtgEr9HbP7LEEEnkCvWpHE+DpbAGHRVuFLkOSc2YxqbhliZZjPUnqapcXjteVXQVcqVCssiPTQTHx3PvmtBwzEPZg3PYfYzmCiJ2FFxOcWRcRe97x3zh90e2qq+b60+Izppl05CXwxj3YzIE6KNo6+VVXGLUcOW8ASfEplTqROhkrOu3zqRi+HBLVxbY9o5ss6AyshZ2GhPxquwfGraNkklpAygE6mYHyPwq6xWojT30Rqq67hHbFYe5pltBs0mD4hAjl860PC8PluXnzA94VIA5BVjWqyxhz9ZR7p/OrTh0Anxgk8h/7qRvGTqnndw/+qv8KvUNZbtVfKAMokhrRHPUMzCRIkSBtTOzXFMRevKLjLl7oXIVSJJMQSSdNagcx1PqafxLXCXfsj8QoTHU+pp/E/8Ak7v2PzFX0/F3wK1GHsyIItpPLXKN+tZDtDP6Td15j8A6Vrezx/VrP/bT8NZLtKf1m56r+Ba0z8Y4qQWjkzifMRQ1tZjAnQT/AAqww5OS9H/y3PuWo+DMFpiY9diIjz31rFnbJ6cPY94GGiAFp3EDWCD0nnVTffNPPcdJ00MVdOzpaeZhxrIncGRPKZG4/ZqiZZEyB4iDpuPDJk+tNgHw9gATMGNZ3B0BiTrrGldsPIaTB00n2xMdd6lLhIHhhhygSSTB0J3in4HCjMVZAYBgzpJClZIPLU+80ZtQGAsswzEMVXeBME7abn4VseDsO6WARpqDvP7XzmqnszhMlsh11zc/661eLA0AgVvhDWd4FhJe8MxAW8xIXTMQeflVtjcKgRiqgFmUk/vCfvPxqFwfS9iB/wDYT8ascWfAfj8Na1EHh7gCL9kfdSqAbreXxpVktWlkLctqoAVVICjQAAAAADlUHjhH6XhPJmA/et3P/wA1ZKv6xHIW5PqWgfnVNx9j+mYePZF22D6slz8i1RTX9u6egQfIn/yqHa4taw9pTdJEloOUkHXXWjBWDYosdCVyjoAkH7vlVX2mtfqSeZ+/N/EUXo8ZqfhOPWsRnFvMco1JEDcUTFCHwPXvD8O4efyqm7IWguFuGPauMP8ACgP8aueMWgcTgl3hi0egBn/LVFymdLfEwLtrzLaeeXpTcEZd+st+L+VSbwm9b8gx+OlQeBWx3l5o1Lb+80fT8Li9wLkLEKJOpMDbzqg7T4d3xuCS22R2NyLgAJUBFLROhIUNHrV92hSTbHmfyqtwaHEcWZp8GDUj9+4GSPx/4BTPYvpYcDs20ulEksueScxYy4zMzn2mOk1K45ixbdMwOqsAAJ1kfwpnAlm67fa+8VztAJvWx/dn5msW9a1J2jdpdBa2EhjHuSqF7gA1I+Io3+0rS5hR/cvffZ/hWYUf1763jOp2Eup3/tLlL2wTI2C3Z15axqKm9pXUWy1q8QRGgcmZIHWqXhOEYPJGz67cu8B+bVZcatgWHA5unzuAn76bBKy5x+IP/Wuf42OnxrV9gMQTdJuXXYgErJJUADxTPqKytofnWg7Kj6T9x/xW+lYnvHS+tbjtK0hYO7W/eJag9kCvfCP/AOdPhnFMxNzvRlbQ2u6MiPECzKuhI160XgdpbDhiWb6JbcBQPZMz7VbxzdY6n1onEj+p3vsH7xVWOKKc3hbRmH7PI+tSF4it7DsoVx3i6MVU6HUGA1Gdn40XZs/qtn/tr91ZXtR/zNz9z/TWtBwjH27dm2hLHKoE5Tr5wCayPaLiaPfdlmDEaR7IyHQ+amkIlrAOAwIUZ3LKCV8Stljnpp6VCxmAjuyAFDoDJ3J2bny/KpFvjVweFjIBGTwp4QNhMSfWmrjy/dh5IRYTYQIHT3105eN4+u3OS6k4mwWtMG8RCyAvM8qx7sPCDqGc6Tz0Hu3FbNcZBJg6AHlyk1keEYlRet5oi2bjfvMsCfeBWPE1oey1sqHRgQRBEx7JGxG/U/Gr02l5qPgNI2qDYxwIkAkGBy865f4qqbq3y/jTDUjCYcITBOsaEkga8gdqlFqpLnaC2q5iG9IH8arG7W6+xpPyo9K1o0VhcJnQ7CBptziTzol4yp9DVbg+NWnGYuFPMHSPjRxj7Z2uIf3hTEikv9X5ilU79EPnXaw0ylvij27y3LZIywSolVMHbKN1PnVze493gW84yuuIstlAMZUBU78/EajNwS26ZFfK3JiDoCT0MRNE/wCH2yKjOhCkez4ZI6kzJpnPjy+jMXWK4zbFu7JMsxOx9nl99VnaTjNt7Fq2pk5RyI18PX309uCkghhM9GI/lXH4KpiUJjbUafGq8da48sd4HxK3bwoRjrmdjoTvCipvDeLWnxV2/cc+FslkQ0BANTp1/jVXiOE6AKGA9xAgzynTSmYPh7ICD1P7JI1PqKpMi5ctutf/AMR2O/HiJhPqtzbzFc4ZxmxbB1aW1OhOs/zrKpgIcnvE1UAA6HT30buG5FP8VWHppMXxixcdDLQAeRGsz91V3YHHq1/GXBmJvXAVWNkVrjSTyHjif7pqnCPICBS8jKCCVmeYIAI30mpFm8zyQoRkJUZUWAYlsvh0Ek6U8Z/WeV/jW4G/bRmy3kzFsu2YTIzH2tACenLlUDiWPyXgLjo+kB2BCgSd8hA51n7XEMUpOUm4YJYPICW1iYAGhJYAHyqo41j+9IW2PDIuEkrqxECZGukesVvOPrGJb9qx7V4w4oq5ZD3QcLk2IYqTOpg6CseuI8amTEj76ssTeYqBkAI1zAL8gqiKCmBkzsDDRB0kzG1FU7TLGMty0lpzNMeZp+Mx9lkIBacwOu0Zl6c9DUFOGk899djSThjEaT/WvShqLjs1wVMQjszOMpAGWOcnUmpgsJhboAZgCrwTqSZt6GB61YdhrAt27oaNXQ6mNACDrVX20uw6MP743A3yGdfQ/KqTpW9/4s8LxTMbrLOVRZzGDrDuTHPoYpydp7XXziG++Pyqi4G3eYbF9QLXukvr8qhhNBsYiaL01xm6srfGbXi8R1ZjsdjtUvg/HbK2kBYyqqD4TuAAaxtxCDqOuvw50XAn7h+dVUneN5a7R2Mi+I+yP2T0rOYi+HOZdi13/VaoFsjKPT8qlcPtZkUcpufO42+n9TRKeXHHWMQxgAkakipuIKm+xSMmd8oGgCEnLAGwiK7xDBl7KqCYUgg6GYBjTlvUl8IneP3U5MzFIOmSfDuJ2jen4xnat4leKq5HMAfGRVHgcMxzPsoBg9eWka9fhWmx3Ds6kSRI33iD0gUPCcPy28h8W+sHn5T51asWmLwaWwmRpktIBEIVYjKVj6uQz5npWQ4pxQsSF0Hzqyvhs3iLHxM0ecyfPp8BUC/wz2m8QCxIgA67bmjjKuWIF6Y1B111B5dKihCRIBgbmDA99Wd+2CF0MAQY0nTegpZgevlW2cAwgJ0AJPQAnTntSfXT3a6fEnapFuwggjMSPSD7qZ3JBmV3O8H5GatWPXbD28q/SKdBqJg6b70qruH8QPdW/EPYTl/dHlSq2LKxyJc5qYgiPXfY+mmu1EsC9JBMqdsxGYa+XP8AjSpV868eP8a8rF/h8a2xU6dD/GpIxXlSpVrb/WSF8H+hTu88v69xpUqJ+nL+h2R9WuZV6UqVan7cyZcsodiVPUDUemlQ7HAbYEAq5JJLOssSTPIj4VylXTh+9tyoVOFOgcW+7Bdcs5WWIOh3M7n41Tr2VYAApbMDU53BJ6xlpUq9SRm7IXe8BXIqyCRmY7dAd59a0vcXjo3dkGZ3B16b0qVWLT0wR0lVPuU/+IpzYRedlT6KtKlWcOpGFum0CLaZc2p08tNqr8VhEvMWuoTJJA+kWJ32Amu0qSVvB2UR1S3pcKBxLaqs/WPma4nD8P0Ijz/nSpUKXCHCbH1jqfrfyoK9ncN9Y/465SqxbRV4Dh+v+f8AnRLfBbSiFbSSR4uZ1POuUqcWi/7tEQH+fSntw1VLLbfwyY1B02GvpSpVYtDPDT1mhHhLcjXaVS1GucEc65tfs/zqNd4A/Jhz5fzpUqkiHs3d+uvwNM/4duTq4+H86VKoO/8AD5G7j+vfXG4KOdz7v40qVKXmGx1pEVZByqqzI1gR1pUqVGLX/9k="/>
          <p:cNvSpPr>
            <a:spLocks noChangeAspect="1" noChangeArrowheads="1"/>
          </p:cNvSpPr>
          <p:nvPr/>
        </p:nvSpPr>
        <p:spPr bwMode="auto">
          <a:xfrm>
            <a:off x="460375" y="-1157288"/>
            <a:ext cx="455295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09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2267990" y="116632"/>
            <a:ext cx="4799087" cy="792088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es-AR" sz="4800" dirty="0" smtClean="0"/>
              <a:t>SALTA</a:t>
            </a:r>
            <a:endParaRPr lang="es-AR" sz="4800" dirty="0"/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-169322" y="2894634"/>
            <a:ext cx="3901157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s-AR" sz="2400" dirty="0" smtClean="0"/>
              <a:t>GARGANTA DEL DIABLO</a:t>
            </a:r>
            <a:endParaRPr lang="es-AR" sz="2400" dirty="0"/>
          </a:p>
        </p:txBody>
      </p:sp>
      <p:pic>
        <p:nvPicPr>
          <p:cNvPr id="2050" name="Picture 2" descr="F:\Viajes_del_Colegio\DSC001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03082"/>
            <a:ext cx="2395099" cy="179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 Título"/>
          <p:cNvSpPr txBox="1">
            <a:spLocks/>
          </p:cNvSpPr>
          <p:nvPr/>
        </p:nvSpPr>
        <p:spPr>
          <a:xfrm>
            <a:off x="2627784" y="908720"/>
            <a:ext cx="398373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s-AR" sz="2400" dirty="0" smtClean="0"/>
              <a:t>QUEBRADA DE CAFAYATE</a:t>
            </a:r>
            <a:endParaRPr lang="es-AR" sz="2400" dirty="0"/>
          </a:p>
        </p:txBody>
      </p:sp>
      <p:pic>
        <p:nvPicPr>
          <p:cNvPr id="2" name="Picture 2" descr="https://encrypted-tbn0.gstatic.com/images?q=tbn:ANd9GcTh9PUvH84LeUG4WUBuZ1aiXl_S14WJJJ2tUvIfS7OlWFcMGF8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5387"/>
            <a:ext cx="2302452" cy="172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Título"/>
          <p:cNvSpPr txBox="1">
            <a:spLocks/>
          </p:cNvSpPr>
          <p:nvPr/>
        </p:nvSpPr>
        <p:spPr>
          <a:xfrm>
            <a:off x="5580112" y="2894634"/>
            <a:ext cx="398373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s-AR" sz="2400" dirty="0" smtClean="0"/>
              <a:t>LOS CASTILLOS</a:t>
            </a:r>
            <a:endParaRPr lang="es-AR" sz="2400" dirty="0"/>
          </a:p>
        </p:txBody>
      </p:sp>
      <p:pic>
        <p:nvPicPr>
          <p:cNvPr id="1028" name="Picture 4" descr="http://www.dondeviajar.net/wp-content/uploads/2009/06/cafayate_garganta_del_diablo-430x3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2327377" cy="176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://www.culturasalta.gov.ar/images/uploads/acafayate_museo_3555.jpg"/>
          <p:cNvSpPr>
            <a:spLocks noChangeAspect="1" noChangeArrowheads="1"/>
          </p:cNvSpPr>
          <p:nvPr/>
        </p:nvSpPr>
        <p:spPr bwMode="auto">
          <a:xfrm>
            <a:off x="63500" y="-136525"/>
            <a:ext cx="48291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Picture 2" descr="http://www.savarinturismo.com.ar/images/cafayate0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3844" r="2028" b="5283"/>
          <a:stretch/>
        </p:blipFill>
        <p:spPr bwMode="auto">
          <a:xfrm>
            <a:off x="4761437" y="3651656"/>
            <a:ext cx="4088310" cy="263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urismopractico.com.ar/Fotos/Salta/cafayateanch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651655"/>
            <a:ext cx="4296121" cy="263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2 Título"/>
          <p:cNvSpPr txBox="1">
            <a:spLocks/>
          </p:cNvSpPr>
          <p:nvPr/>
        </p:nvSpPr>
        <p:spPr>
          <a:xfrm>
            <a:off x="2532486" y="6289877"/>
            <a:ext cx="398373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s-AR" sz="2400" dirty="0" smtClean="0"/>
              <a:t>CAFAYATE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60264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38878" y="2560449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/>
              <a:t>RUINAS DE QUILMES</a:t>
            </a:r>
            <a:endParaRPr lang="es-AR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831059" y="2520233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/>
              <a:t>MUSEO A LA PACHAMAMA</a:t>
            </a:r>
          </a:p>
          <a:p>
            <a:pPr algn="ctr"/>
            <a:r>
              <a:rPr lang="es-ES_tradnl" sz="2400" b="1" dirty="0" smtClean="0"/>
              <a:t>AMAICHA DEL VALLE</a:t>
            </a:r>
            <a:endParaRPr lang="es-AR" sz="2400" b="1" dirty="0"/>
          </a:p>
        </p:txBody>
      </p:sp>
      <p:sp>
        <p:nvSpPr>
          <p:cNvPr id="8" name="7 Rectángulo"/>
          <p:cNvSpPr/>
          <p:nvPr/>
        </p:nvSpPr>
        <p:spPr>
          <a:xfrm>
            <a:off x="2453123" y="116632"/>
            <a:ext cx="481381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es-AR" sz="32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ITINERARIO  DE  VIAJE</a:t>
            </a:r>
          </a:p>
          <a:p>
            <a:pPr marL="45720" indent="0" algn="ctr">
              <a:buNone/>
            </a:pPr>
            <a:r>
              <a:rPr lang="es-AR" sz="3200" b="1" dirty="0" smtClean="0">
                <a:solidFill>
                  <a:srgbClr val="FFFFFF"/>
                </a:solidFill>
              </a:rPr>
              <a:t>TUCUMÁ3EN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803010" y="-1500934"/>
            <a:ext cx="5280584" cy="753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/>
            <a:r>
              <a:rPr lang="es-AR" sz="3200" b="1" smtClean="0">
                <a:solidFill>
                  <a:schemeClr val="bg1"/>
                </a:solidFill>
              </a:rPr>
              <a:t>SAN MIGUEL DE TUCUMÁN</a:t>
            </a:r>
            <a:endParaRPr lang="es-AR" sz="3200" b="1" dirty="0">
              <a:solidFill>
                <a:schemeClr val="bg1"/>
              </a:solidFill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2187050" y="4517357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/>
              <a:t>CASA DE TUCUMÁN</a:t>
            </a:r>
          </a:p>
          <a:p>
            <a:pPr algn="ctr"/>
            <a:r>
              <a:rPr lang="es-ES_tradnl" sz="2400" b="1" dirty="0" smtClean="0"/>
              <a:t>ESPECTÁCULO DE LUZ Y SONIDO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385669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dafnen2.files.wordpress.com/2010/08/p10401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028" y="-16469"/>
            <a:ext cx="3894971" cy="292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artmajeur.com/files/guaubaca/images/artworks/650x650/5273491_catedral-de-tucumaE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6006"/>
            <a:ext cx="3573891" cy="291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-10003" y="5103674"/>
            <a:ext cx="42383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es-AR" sz="2800" b="1" u="sng" dirty="0" smtClean="0">
                <a:latin typeface="Arial" pitchFamily="34" charset="0"/>
                <a:cs typeface="Arial" pitchFamily="34" charset="0"/>
              </a:rPr>
              <a:t>ITINERARIO  DE  </a:t>
            </a:r>
            <a:r>
              <a:rPr lang="es-AR" sz="2800" b="1" u="sng" dirty="0" smtClean="0">
                <a:latin typeface="Arial" pitchFamily="34" charset="0"/>
                <a:cs typeface="Arial" pitchFamily="34" charset="0"/>
              </a:rPr>
              <a:t>VIAJE</a:t>
            </a:r>
            <a:endParaRPr lang="es-AR" sz="2800" b="1" dirty="0"/>
          </a:p>
          <a:p>
            <a:pPr marL="45720" indent="0" algn="ctr">
              <a:buNone/>
            </a:pPr>
            <a:r>
              <a:rPr lang="es-AR" sz="2800" b="1" u="sng" dirty="0" smtClean="0">
                <a:latin typeface="Arial" pitchFamily="34" charset="0"/>
                <a:cs typeface="Arial" pitchFamily="34" charset="0"/>
              </a:rPr>
              <a:t>TUCUMÁN</a:t>
            </a:r>
            <a:endParaRPr lang="es-AR" sz="28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385758" y="428482"/>
            <a:ext cx="2050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000" b="1" dirty="0" smtClean="0"/>
              <a:t>Paseo</a:t>
            </a:r>
          </a:p>
          <a:p>
            <a:pPr algn="ctr"/>
            <a:r>
              <a:rPr lang="es-AR" sz="3000" b="1" dirty="0" smtClean="0"/>
              <a:t>religioso</a:t>
            </a:r>
          </a:p>
        </p:txBody>
      </p:sp>
      <p:pic>
        <p:nvPicPr>
          <p:cNvPr id="3078" name="Picture 6" descr="http://upload.wikimedia.org/wikipedia/commons/5/56/06._Tucuman_%2814%29,_Templo_de_San_Francis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899" y="3114675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20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83568" y="620688"/>
            <a:ext cx="7704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600" dirty="0" smtClean="0"/>
              <a:t>SALIDA DE SAN PEDRO DE COLALAO - TUCUMÁN</a:t>
            </a:r>
            <a:endParaRPr lang="es-AR" sz="2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211960" y="5733256"/>
            <a:ext cx="4932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200" dirty="0" smtClean="0"/>
              <a:t>REGRESO A SAN SALVADOR DE JUJUY: </a:t>
            </a:r>
          </a:p>
        </p:txBody>
      </p:sp>
      <p:pic>
        <p:nvPicPr>
          <p:cNvPr id="6150" name="Picture 6" descr="https://upload.wikimedia.org/wikipedia/commons/4/49/Tucum%C3%A1n_province,_departments_and_its_cap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991" y="1089247"/>
            <a:ext cx="2747009" cy="21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Resultado de imagen para JUJU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6154" name="Picture 10" descr="http://www.dnrpa.gov.ar/imagenes/mapas/Mapa_Juju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248396"/>
            <a:ext cx="40386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http://t3.gstatic.com/images?q=tbn:ANd9GcTdejJzQkHnTdKu_1SlIvtF5Ix3JwHPUpY2BSJ8xy7Rr-CscBV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557" y="4365104"/>
            <a:ext cx="2454938" cy="123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83568" y="1242259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/>
              <a:t>RESERVA FITOZOOLÓGICA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00549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1001</TotalTime>
  <Words>131</Words>
  <Application>Microsoft Office PowerPoint</Application>
  <PresentationFormat>Presentación en pantalla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Arial</vt:lpstr>
      <vt:lpstr>Calibri</vt:lpstr>
      <vt:lpstr>Candara</vt:lpstr>
      <vt:lpstr>Comic Sans MS</vt:lpstr>
      <vt:lpstr>Georgia</vt:lpstr>
      <vt:lpstr>Symbol</vt:lpstr>
      <vt:lpstr>Trebuchet MS</vt:lpstr>
      <vt:lpstr>Wingdings</vt:lpstr>
      <vt:lpstr>Forma de onda</vt:lpstr>
      <vt:lpstr> SEXTO GRADOS VIAJE DE ESTUDIOS SALTA – TUCUMÁN  2.015  </vt:lpstr>
      <vt:lpstr>Presentación de PowerPoint</vt:lpstr>
      <vt:lpstr>Presentación de PowerPoint</vt:lpstr>
      <vt:lpstr>Presentación de PowerPoint</vt:lpstr>
      <vt:lpstr>SALTA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REUNION DE PADRES  SEXTO GRADO VIAJE DE ESTUDIO 2.014 BIENVENIDOS</dc:title>
  <dc:creator>BGH</dc:creator>
  <cp:lastModifiedBy>Horacio Cesar Postigo</cp:lastModifiedBy>
  <cp:revision>117</cp:revision>
  <cp:lastPrinted>2015-08-04T21:10:16Z</cp:lastPrinted>
  <dcterms:created xsi:type="dcterms:W3CDTF">2014-06-24T01:42:22Z</dcterms:created>
  <dcterms:modified xsi:type="dcterms:W3CDTF">2015-09-14T01:38:16Z</dcterms:modified>
</cp:coreProperties>
</file>